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27"/>
    <a:srgbClr val="E86CAB"/>
    <a:srgbClr val="006089"/>
    <a:srgbClr val="E3C3D2"/>
    <a:srgbClr val="1970B1"/>
    <a:srgbClr val="C1A1D0"/>
    <a:srgbClr val="AF9FCC"/>
    <a:srgbClr val="A17AB1"/>
    <a:srgbClr val="884C94"/>
    <a:srgbClr val="F3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C6CA-DA4F-472E-8992-8180DC6F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F5A9E-76EE-41BC-B3F9-77499D3B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EC0CD-0385-4545-A070-52F18A2E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C9A8-B7B1-4E1D-BD8C-0E2ADE2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584C-1B0C-4F7E-A4AE-89342BF5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F509-2900-4EAC-9E12-44272885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1655D-4039-4937-9030-EA86638C7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EFE9-4041-4023-86E0-7F07E207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A16D-FCE7-4E6C-8536-5473ED02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2E8A0-0843-4B6A-AE48-C0D2985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22AE8-7342-433C-BB90-0A737B948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C7EDC-1F5B-4B20-A4BB-BC50689D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A68AD-20E9-4D5B-BE9E-47D8D085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59EF-7087-4CBD-B977-545E8A5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CC15-23E8-4019-B146-00417DC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DD9F-64A1-4692-BD8B-89D7F562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56A9F-BBB6-4F6D-AA91-468A1323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42A28-B9D8-4A9E-ABC1-56585D4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C9E46-1C36-4F6C-A80E-C86960FC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00295-78AA-4D92-ACA9-FFB75351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FAF8-D5B5-48F6-AE41-FC63EE8E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FD7FC-3593-4AE7-9658-3F0294A3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910F-015C-4C50-9375-35EE088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55BD-2929-49D4-A1EE-599178BC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BBB2E-141B-4650-9407-7DAB8F41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77A6-0074-4C58-9F6F-87A3CA9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229-0F0F-4C67-A51F-679884BF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28307-37AC-4116-A45A-C9F02855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F6C92-8046-4A19-AE0F-CE516F8F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88785-C107-45C1-9046-763ACEAA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EBC23-8E3B-477B-BF59-4F35998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B9C5-A55A-4C51-A03F-85C086D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9D0FA-F1A6-431F-8CF3-ADF36EF8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1A8D9-65FF-4912-B7B7-C8B70444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8319-10CF-4DEA-A4BC-0093A49C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301A8-3271-4D46-BC8F-8500A80AE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B7061-FD47-4529-A9B1-2D779A62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350D0-62F3-409F-9B36-110A983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8A373-070E-41CC-BCC5-AE4FA1B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6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0D90-86D3-4BAF-A8EF-CA1C7049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BF2A2-E355-4D40-8CF6-669F5D8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73D441-DC47-439F-B930-052AB73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E1DFD-D874-47F8-A321-5FCA4D87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30E21-9599-425A-A51B-FF155DE1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50324-5A14-4851-B462-0A368612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C7E8E-D1C4-48F8-B0DB-38587CA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1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A389-63A0-4369-A79F-DD72A5E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B4D2-9953-46BF-9735-9E214F16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3E910-9184-4C48-976B-6F8AA236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E8826-09F2-4B47-A325-CC37380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0A93D-B0B9-455B-B736-D3BACF6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67834-CEEA-4C64-86C2-A36A663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0E63-52D3-46C0-8503-FD98926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7C134-A8B9-427C-B978-B4A68D8EF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1BA81-2A66-4901-90AD-0D4B3F5A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A3A2-D909-4387-98F7-97254EB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8C4A1-A477-485A-968B-481FB67E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CA430-CCD7-4740-8886-748A9A2F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31867-0470-4775-AE71-41D49FBE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98DA3-E99D-4757-99FD-7DBDD328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62039-23A3-4BA4-A12D-3AE3AC8E0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6DDD9-5DE4-4D91-BCDE-6783BD33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F39A0-1A09-4547-B7F0-DD054F63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EF774-9E47-4F03-9E7E-437A69AD582F}"/>
              </a:ext>
            </a:extLst>
          </p:cNvPr>
          <p:cNvSpPr/>
          <p:nvPr/>
        </p:nvSpPr>
        <p:spPr>
          <a:xfrm>
            <a:off x="6873373" y="2505670"/>
            <a:ext cx="17652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D92727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Head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rgbClr val="D92727"/>
                </a:solidFill>
                <a:effectLst>
                  <a:reflection blurRad="6350" stA="53000" endA="300" endPos="35500" dir="5400000" sy="-90000" algn="bl" rotWithShape="0"/>
                </a:effectLst>
              </a:rPr>
              <a:t>-line</a:t>
            </a:r>
            <a:endParaRPr lang="zh-CN" altLang="en-US" sz="5400" b="0" cap="none" spc="0" dirty="0">
              <a:ln w="0"/>
              <a:solidFill>
                <a:srgbClr val="D92727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A51B47-871C-4F3A-83FF-D8ADC8FF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5576" y="761853"/>
            <a:ext cx="6896100" cy="474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5B474A-C959-4288-8D7E-B64DDEB4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56" y="0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7</cp:revision>
  <dcterms:created xsi:type="dcterms:W3CDTF">2020-12-10T09:44:50Z</dcterms:created>
  <dcterms:modified xsi:type="dcterms:W3CDTF">2020-12-16T04:29:42Z</dcterms:modified>
</cp:coreProperties>
</file>