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6CAB"/>
    <a:srgbClr val="006089"/>
    <a:srgbClr val="E3C3D2"/>
    <a:srgbClr val="1970B1"/>
    <a:srgbClr val="C1A1D0"/>
    <a:srgbClr val="AF9FCC"/>
    <a:srgbClr val="A17AB1"/>
    <a:srgbClr val="884C94"/>
    <a:srgbClr val="F3EBE0"/>
    <a:srgbClr val="75BB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82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F5C6CA-DA4F-472E-8992-8180DC6FC0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BBF5A9E-76EE-41BC-B3F9-77499D3B60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EEC0CD-0385-4545-A070-52F18A2E3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D31A7-AA8A-40D1-9413-BD28CE1C24A5}" type="datetimeFigureOut">
              <a:rPr lang="zh-CN" altLang="en-US" smtClean="0"/>
              <a:t>2020/12/16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9EC9A8-B7B1-4E1D-BD8C-0E2ADE277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0D584C-1B0C-4F7E-A4AE-89342BF58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D2AB8-6789-4CE2-8180-575318471B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8937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54F509-2900-4EAC-9E12-442728855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0B1655D-4039-4937-9030-EA86638C77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91EFE9-4041-4023-86E0-7F07E2073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D31A7-AA8A-40D1-9413-BD28CE1C24A5}" type="datetimeFigureOut">
              <a:rPr lang="zh-CN" altLang="en-US" smtClean="0"/>
              <a:t>2020/12/16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21A16D-FCE7-4E6C-8536-5473ED021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02E8A0-0843-4B6A-AE48-C0D2985D6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D2AB8-6789-4CE2-8180-575318471B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0927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BD22AE8-7342-433C-BB90-0A737B9483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42C7EDC-1F5B-4B20-A4BB-BC50689DCB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7A68AD-20E9-4D5B-BE9E-47D8D085B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D31A7-AA8A-40D1-9413-BD28CE1C24A5}" type="datetimeFigureOut">
              <a:rPr lang="zh-CN" altLang="en-US" smtClean="0"/>
              <a:t>2020/12/16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0959EF-7087-4CBD-B977-545E8A54D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1DCC15-23E8-4019-B146-00417DCFA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D2AB8-6789-4CE2-8180-575318471B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3174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71DD9F-64A1-4692-BD8B-89D7F5625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356A9F-BBB6-4F6D-AA91-468A13233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642A28-B9D8-4A9E-ABC1-56585D469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D31A7-AA8A-40D1-9413-BD28CE1C24A5}" type="datetimeFigureOut">
              <a:rPr lang="zh-CN" altLang="en-US" smtClean="0"/>
              <a:t>2020/12/16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8C9E46-1C36-4F6C-A80E-C86960FC3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700295-78AA-4D92-ACA9-FFB75351F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D2AB8-6789-4CE2-8180-575318471B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0851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EDFAF8-D5B5-48F6-AE41-FC63EE8EA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C0FD7FC-3593-4AE7-9658-3F0294A346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BF910F-015C-4C50-9375-35EE088C8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D31A7-AA8A-40D1-9413-BD28CE1C24A5}" type="datetimeFigureOut">
              <a:rPr lang="zh-CN" altLang="en-US" smtClean="0"/>
              <a:t>2020/12/16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3A55BD-2929-49D4-A1EE-599178BC8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3BBB2E-141B-4650-9407-7DAB8F41B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D2AB8-6789-4CE2-8180-575318471B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9132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0377A6-0074-4C58-9F6F-87A3CA99A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693229-0F0F-4C67-A51F-679884BFFA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B428307-37AC-4116-A45A-C9F02855A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BAF6C92-8046-4A19-AE0F-CE516F8FC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D31A7-AA8A-40D1-9413-BD28CE1C24A5}" type="datetimeFigureOut">
              <a:rPr lang="zh-CN" altLang="en-US" smtClean="0"/>
              <a:t>2020/12/16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FA88785-C107-45C1-9046-763ACEAA8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F3EBC23-8E3B-477B-BF59-4F359981E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D2AB8-6789-4CE2-8180-575318471B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8515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A2B9C5-A55A-4C51-A03F-85C086D0F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E9D0FA-F1A6-431F-8CF3-ADF36EF80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441A8D9-65FF-4912-B7B7-C8B7044479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3008319-10CF-4DEA-A4BC-0093A49C5F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9F301A8-3271-4D46-BC8F-8500A80AE0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B4B7061-FD47-4529-A9B1-2D779A627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D31A7-AA8A-40D1-9413-BD28CE1C24A5}" type="datetimeFigureOut">
              <a:rPr lang="zh-CN" altLang="en-US" smtClean="0"/>
              <a:t>2020/12/16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3A350D0-62F3-409F-9B36-110A9830F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438A373-070E-41CC-BCC5-AE4FA1B4C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D2AB8-6789-4CE2-8180-575318471B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5061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760D90-86D3-4BAF-A8EF-CA1C70497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F5BF2A2-E355-4D40-8CF6-669F5D836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D31A7-AA8A-40D1-9413-BD28CE1C24A5}" type="datetimeFigureOut">
              <a:rPr lang="zh-CN" altLang="en-US" smtClean="0"/>
              <a:t>2020/12/16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473D441-DC47-439F-B930-052AB73C9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86E1DFD-D874-47F8-A321-5FCA4D874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D2AB8-6789-4CE2-8180-575318471B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7417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EE30E21-9599-425A-A51B-FF155DE19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D31A7-AA8A-40D1-9413-BD28CE1C24A5}" type="datetimeFigureOut">
              <a:rPr lang="zh-CN" altLang="en-US" smtClean="0"/>
              <a:t>2020/12/16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9350324-5A14-4851-B462-0A3686127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B8C7E8E-D1C4-48F8-B0DB-38587CAE5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D2AB8-6789-4CE2-8180-575318471B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7514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94A389-63A0-4369-A79F-DD72A5E05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36B4D2-9953-46BF-9735-9E214F164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0D3E910-9184-4C48-976B-6F8AA2364A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E1E8826-09F2-4B47-A325-CC3738094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D31A7-AA8A-40D1-9413-BD28CE1C24A5}" type="datetimeFigureOut">
              <a:rPr lang="zh-CN" altLang="en-US" smtClean="0"/>
              <a:t>2020/12/16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C60A93D-B0B9-455B-B736-D3BACF610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0867834-CEEA-4C64-86C2-A36A66397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D2AB8-6789-4CE2-8180-575318471B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6953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260E63-52D3-46C0-8503-FD98926DB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8C7C134-A8B9-427C-B978-B4A68D8EF6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E61BA81-2A66-4901-90AD-0D4B3F5ACB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983A3A2-D909-4387-98F7-97254EB43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D31A7-AA8A-40D1-9413-BD28CE1C24A5}" type="datetimeFigureOut">
              <a:rPr lang="zh-CN" altLang="en-US" smtClean="0"/>
              <a:t>2020/12/16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838C4A1-A477-485A-968B-481FB67E9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68CA430-CCD7-4740-8886-748A9A2FC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D2AB8-6789-4CE2-8180-575318471B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652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B331867-0470-4775-AE71-41D49FBE5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1B98DA3-E99D-4757-99FD-7DBDD3286D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F62039-23A3-4BA4-A12D-3AE3AC8E06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BD31A7-AA8A-40D1-9413-BD28CE1C24A5}" type="datetimeFigureOut">
              <a:rPr lang="zh-CN" altLang="en-US" smtClean="0"/>
              <a:t>2020/12/16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16DDD9-5DE4-4D91-BCDE-6783BD3399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6F39A0-1A09-4547-B7F0-DD054F6352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3D2AB8-6789-4CE2-8180-575318471B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7576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04EF774-9E47-4F03-9E7E-437A69AD582F}"/>
              </a:ext>
            </a:extLst>
          </p:cNvPr>
          <p:cNvSpPr/>
          <p:nvPr/>
        </p:nvSpPr>
        <p:spPr>
          <a:xfrm>
            <a:off x="6873373" y="2505670"/>
            <a:ext cx="1765227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rgbClr val="E86CAB"/>
                </a:solidFill>
                <a:effectLst>
                  <a:reflection blurRad="6350" stA="53000" endA="300" endPos="35500" dir="5400000" sy="-90000" algn="bl" rotWithShape="0"/>
                </a:effectLst>
              </a:rPr>
              <a:t>Head</a:t>
            </a:r>
          </a:p>
          <a:p>
            <a:pPr algn="ctr"/>
            <a:r>
              <a:rPr lang="en-US" altLang="zh-CN" sz="5400" b="0" cap="none" spc="0" dirty="0">
                <a:ln w="0"/>
                <a:solidFill>
                  <a:srgbClr val="E86CAB"/>
                </a:solidFill>
                <a:effectLst>
                  <a:reflection blurRad="6350" stA="53000" endA="300" endPos="35500" dir="5400000" sy="-90000" algn="bl" rotWithShape="0"/>
                </a:effectLst>
              </a:rPr>
              <a:t>-line</a:t>
            </a:r>
            <a:endParaRPr lang="zh-CN" altLang="en-US" sz="5400" b="0" cap="none" spc="0" dirty="0">
              <a:ln w="0"/>
              <a:solidFill>
                <a:srgbClr val="E86CAB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8A51B47-871C-4F3A-83FF-D8ADC8FFDC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25576" y="761853"/>
            <a:ext cx="6896100" cy="47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469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3</Words>
  <Application>Microsoft Office PowerPoint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ACER</dc:creator>
  <cp:lastModifiedBy>ACER</cp:lastModifiedBy>
  <cp:revision>5</cp:revision>
  <dcterms:created xsi:type="dcterms:W3CDTF">2020-12-10T09:44:50Z</dcterms:created>
  <dcterms:modified xsi:type="dcterms:W3CDTF">2020-12-15T16:32:58Z</dcterms:modified>
</cp:coreProperties>
</file>