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49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2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996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927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82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691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871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68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06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361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98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43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092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3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70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F4D1-2815-4195-A9C6-F542A9D079E0}" type="datetimeFigureOut">
              <a:rPr lang="ru-RU" smtClean="0"/>
              <a:t>20.01.2020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11F90B-0962-446F-890E-9E377601B5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74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 smtClean="0"/>
              <a:t>Проект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</a:t>
            </a:r>
            <a:r>
              <a:rPr lang="en-US" dirty="0" smtClean="0"/>
              <a:t>: </a:t>
            </a:r>
            <a:r>
              <a:rPr lang="ru-RU" dirty="0" smtClean="0"/>
              <a:t>Сергеев Данил</a:t>
            </a:r>
            <a:endParaRPr lang="ru-RU" dirty="0"/>
          </a:p>
        </p:txBody>
      </p:sp>
      <p:pic>
        <p:nvPicPr>
          <p:cNvPr id="1026" name="Picture 2" descr="Картинки по запросу pyga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570" y="2599833"/>
            <a:ext cx="4817642" cy="14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52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Научиться использовать основные модули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Использовать свои знания на практике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4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библиотек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PIL</a:t>
            </a:r>
          </a:p>
          <a:p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en-US" dirty="0" err="1" smtClean="0"/>
              <a:t>Os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535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проекта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673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5275"/>
            <a:ext cx="74104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99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Конец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10111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25</Words>
  <Application>Microsoft Office PowerPoint</Application>
  <PresentationFormat>Широкоэкранный</PresentationFormat>
  <Paragraphs>11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Аспект</vt:lpstr>
      <vt:lpstr>Проект</vt:lpstr>
      <vt:lpstr>Цели проекта</vt:lpstr>
      <vt:lpstr>Использование библиотек</vt:lpstr>
      <vt:lpstr>Структура проекта</vt:lpstr>
      <vt:lpstr>Презентация PowerPoint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poel</dc:creator>
  <cp:lastModifiedBy>poel</cp:lastModifiedBy>
  <cp:revision>3</cp:revision>
  <dcterms:created xsi:type="dcterms:W3CDTF">2020-01-20T18:05:05Z</dcterms:created>
  <dcterms:modified xsi:type="dcterms:W3CDTF">2020-01-20T18:35:40Z</dcterms:modified>
</cp:coreProperties>
</file>