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d685e66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d685e66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d685e66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d685e66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d685e66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d685e66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d685e66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d685e66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d685e66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d685e66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d685e66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d685e66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d685e66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d685e66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d685e66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d685e66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d685e66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d685e66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d685e66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d685e66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d685e6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d685e6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d685e66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d685e6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d685e6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d685e6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d685e6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d685e6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d685e6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d685e6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d685e66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d685e66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d685e66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d685e66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d685e66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d685e66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Heterogeneity+Activity+Recogni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86575" y="338675"/>
            <a:ext cx="8416800" cy="18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Heterogenous Human Activity Recognition using Accelerometer And Gyroscope Data from Smartphones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 Under the Guidance of Dr. Manimala S )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04978" y="3238450"/>
            <a:ext cx="84168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part of </a:t>
            </a:r>
            <a:r>
              <a:rPr b="1" lang="en"/>
              <a:t>Big Data Analystics</a:t>
            </a:r>
            <a:r>
              <a:rPr lang="en"/>
              <a:t> Course ( CS746)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(Contd.)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562746" y="1595775"/>
            <a:ext cx="8169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features from both Accelerometer and Gyroscope datasets 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Accelerometer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X axis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 axis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Z axis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Gt - The label for classification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411925" y="2127175"/>
            <a:ext cx="39843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	Gyroscope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 axis reading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 axis reading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 axis reading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Gt - The label for classification task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325" y="3491925"/>
            <a:ext cx="5014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2700" y="575950"/>
            <a:ext cx="824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- Combining two datasets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787847" y="1595775"/>
            <a:ext cx="7943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axis reading features from Gyroscope sensor dataset is merged with the accelerometer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labels of x,y,z,gt from gyroscope is renamed to x1,y1,z1,gt1 before merging to avoid conflicts.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25" y="2976775"/>
            <a:ext cx="6809224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 contd. )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573996" y="1595775"/>
            <a:ext cx="8157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samples with any one reading being is being dropped considering the entire sample as irrelevant or prone to user bias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gt1 label is being dropped since it is extended data and similar to gt.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dataset is very huge ( 26 million ) it was sampled to one fifth by considering one in every five instances.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dataset was split to 75% for training purposes and 25% for testing.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60150" y="575950"/>
            <a:ext cx="836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The LSTM networks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574000" y="1595775"/>
            <a:ext cx="81576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from Gyroscope and Accelerometers are almost similar to video streaming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there is a need to keep track of  past data which is possible in Long Short term Memory networks.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networks are an extension of </a:t>
            </a:r>
            <a:r>
              <a:rPr lang="en"/>
              <a:t>Recurrent</a:t>
            </a:r>
            <a:r>
              <a:rPr lang="en"/>
              <a:t> Neural Networks 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common LSTM unit consists of a cell, an input gate, an output gate and a forget gate.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cell remembers values over arbitrary time intervals.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38950" y="575950"/>
            <a:ext cx="828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Classification - The LSTM networks ( Contd.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25" y="1281625"/>
            <a:ext cx="7934725" cy="34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48900" y="575950"/>
            <a:ext cx="837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- The LSTM Networks ( Contd. )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506471" y="1595775"/>
            <a:ext cx="8225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added a LSTM layer with 24 neurons, which is followed by another LSTM layer with 12 neurons. This now goes to the final classifying layer, a DENSE layer with 6 neurons whose activation function is sigmoid.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kept Adam optimization as it converges very quickly.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Cross entropy was used as the loss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517725" y="575950"/>
            <a:ext cx="8204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LSTM Model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75" y="1609725"/>
            <a:ext cx="7608324" cy="2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787850" y="575950"/>
            <a:ext cx="7934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506471" y="1595775"/>
            <a:ext cx="8225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was trained for 10 epochs for different batch sizes.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batch size were in powers of 2 starting from 16 to 1024.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 data was evaluated and accuracy was calculated for the same.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batch size with highest accuracy is retained.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71396" y="1595775"/>
            <a:ext cx="8360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highest accuracy was obtained for batch size of 256.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highest accuracy obtained is 76.57%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225" y="2396675"/>
            <a:ext cx="37719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281375" y="575950"/>
            <a:ext cx="8440500" cy="22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648279" y="2723700"/>
            <a:ext cx="4083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and Presented By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</a:t>
            </a:r>
            <a:r>
              <a:rPr lang="en"/>
              <a:t>han Sapare</a:t>
            </a:r>
            <a:r>
              <a:rPr lang="en"/>
              <a:t>            ( 4JC15CS092 )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Pradeep Pai                (4JC15CS077 )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Gagan Shetty             ( 4JC15CS031)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Sharath Hebbar        (4JC15CS100)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29846" y="1595775"/>
            <a:ext cx="8301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intend to classify the physical activities performed by a user based on accelerometer and gyroscope sensor data collected by a smartphone in the user’s pocket.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25" y="2696300"/>
            <a:ext cx="6210400" cy="19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77746" y="1595775"/>
            <a:ext cx="8353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Phones and other mobile technologies identify their orientation using accelerometer and gyroscope, a small device made up of axis based motion sensing.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gyroscope is a device that uses Earth's gravity to help determine orientation.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accelerometer is a compact device designed to measure non-gravitational acceleration. It is designed to respond to the vibrations associated with non static  movement.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600" y="364725"/>
            <a:ext cx="3855575" cy="43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26396" y="1595775"/>
            <a:ext cx="8405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Heterogeneous Human Activity Recognition Dataset from UCI dataset repository.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https://archive.ics.uci.edu/ml/datasets/Heterogeneity+Activity+Recognition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Heterogeneity Dataset for Human Activity Recognition from Smartphone and Smartwatch sensors consists of two datasets ( one containing accelerometer readings, the other containing gyroscope readings)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 ( Contd.)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0200" y="1283050"/>
            <a:ext cx="82815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Attributes : 16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Instances: 26,000,000+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executed activities scripted in no specific order while carrying smartphones.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Activities: ‘Biking’, ‘Sitting’, ‘Standing’, ‘Walking’, ‘Stairs Up’ and ‘Stairs down’.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 ( Contd.)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93921" y="1595775"/>
            <a:ext cx="8337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Sensors: Sensors: Two embedded sensors, i.e., Accelerometer and Gyroscope, sampled at the highest frequency the respective device allows (100 Hz)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Recordings: 9 users and 8 smartphones (2 Samsung Galaxy S3 mini, 2 Samsung Galaxy S3, 2 LG Nexus 4, 2 Samsung Galaxy S+)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 ( Contd.)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697797" y="1595775"/>
            <a:ext cx="8034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a snapshot of the Phone accelerometer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Phone Gyroscope dataset also has similar features/attributes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00" y="2228475"/>
            <a:ext cx="7979750" cy="18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5146" y="1595775"/>
            <a:ext cx="8416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Why Preprocessing 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Readings from both sensors are relevant in identifying Human Activity but both sensor readings are distributed among 2 different datasets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Hence there is a need to combine these 2 datasets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Among 16 features only few features are relevant for recognition of Human Activities.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