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gm1nBD6dqtjB36veP9DYAC2A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9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680302" y="9380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 i="1">
                <a:solidFill>
                  <a:srgbClr val="073763"/>
                </a:solidFill>
              </a:rPr>
              <a:t>Makeathon 2022</a:t>
            </a:r>
            <a:endParaRPr sz="4800" i="1" dirty="0">
              <a:solidFill>
                <a:srgbClr val="073763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Idea Submission</a:t>
            </a:r>
            <a:endParaRPr sz="3000"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7014825" y="10700"/>
            <a:ext cx="2129100" cy="4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</a:rPr>
              <a:t>TEAM NAME and MEMBER DETAILS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>
                <a:solidFill>
                  <a:srgbClr val="6FA8DC"/>
                </a:solidFill>
              </a:rPr>
              <a:t>Member 1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2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3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4</a:t>
            </a:r>
            <a:endParaRPr i="1">
              <a:solidFill>
                <a:srgbClr val="6FA8DC"/>
              </a:solidFill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73763"/>
                </a:solidFill>
              </a:rPr>
              <a:t>THEME: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i="1">
                <a:solidFill>
                  <a:srgbClr val="6FA8DC"/>
                </a:solidFill>
              </a:rPr>
              <a:t> [Selected theme]</a:t>
            </a:r>
            <a:endParaRPr sz="2400" i="1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600500" y="179197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Define the exact </a:t>
            </a:r>
            <a:r>
              <a:rPr lang="en" sz="2800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that you intend to solve.</a:t>
            </a: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[Not more than 250 words]</a:t>
            </a: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>
              <a:solidFill>
                <a:srgbClr val="3D85C6"/>
              </a:solidFill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Explain, in brief, how you intend to SOLVE the problem at hand.</a:t>
            </a:r>
            <a:endParaRPr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Please include the following:</a:t>
            </a:r>
            <a:endParaRPr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How it helps to solve the problem?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What are the impact metrics that one can use to analyze the effect of the solution?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Frameworks/Technologies stacks to be used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Assumptions, constraints, and solution decision points (Reason behind choosing a technology)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How easily can your solution be implemented and how effective will it be?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Extent of Scalability/Usability 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Arial"/>
              <a:buChar char="●"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4939650" y="2070200"/>
            <a:ext cx="3893100" cy="24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Graphical representation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  Bar graph, Histogram, Pie charts, Heat maps)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Prototype ( Screenshot, Screencast, Image, Video etc. )</a:t>
            </a:r>
            <a:b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2000" i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sz="2000"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i="1"/>
              <a:t>[ I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nclude Concept, principles, elements and components. ]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i="1"/>
          </a:p>
        </p:txBody>
      </p:sp>
      <p:sp>
        <p:nvSpPr>
          <p:cNvPr id="104" name="Google Shape;104;p5"/>
          <p:cNvSpPr txBox="1"/>
          <p:nvPr/>
        </p:nvSpPr>
        <p:spPr>
          <a:xfrm>
            <a:off x="265500" y="3026200"/>
            <a:ext cx="3627000" cy="1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Please note: Upload the documents (eg: .pdf, .docx, .vsd etc)  directly on the platform. However, the links can be inserted/attached in this PowerPoint template. </a:t>
            </a:r>
            <a:endParaRPr sz="1800" b="1" i="0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51125" y="65252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000">
                <a:solidFill>
                  <a:srgbClr val="1C4587"/>
                </a:solidFill>
              </a:rPr>
              <a:t>SOCIETAL IMPACT/ NOVELTY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2"/>
          </p:nvPr>
        </p:nvSpPr>
        <p:spPr>
          <a:xfrm>
            <a:off x="4928800" y="881125"/>
            <a:ext cx="38370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b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000" b="1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282550" y="3487125"/>
            <a:ext cx="82569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1"/>
          </p:nvPr>
        </p:nvSpPr>
        <p:spPr>
          <a:xfrm>
            <a:off x="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i="1">
                <a:latin typeface="Calibri"/>
                <a:ea typeface="Calibri"/>
                <a:cs typeface="Calibri"/>
                <a:sym typeface="Calibri"/>
              </a:rPr>
              <a:t>Once the solution is adopted, what impact would it create; </a:t>
            </a:r>
            <a:endParaRPr i="1"/>
          </a:p>
        </p:txBody>
      </p:sp>
      <p:sp>
        <p:nvSpPr>
          <p:cNvPr id="114" name="Google Shape;114;p6"/>
          <p:cNvSpPr txBox="1"/>
          <p:nvPr/>
        </p:nvSpPr>
        <p:spPr>
          <a:xfrm>
            <a:off x="5263875" y="2648250"/>
            <a:ext cx="3000000" cy="1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Business relevance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Optimisation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Scope for modification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ctrTitle"/>
          </p:nvPr>
        </p:nvSpPr>
        <p:spPr>
          <a:xfrm>
            <a:off x="1727838" y="775875"/>
            <a:ext cx="57834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>
                <a:solidFill>
                  <a:srgbClr val="073763"/>
                </a:solidFill>
              </a:rPr>
              <a:t>THANK YOU</a:t>
            </a:r>
            <a:endParaRPr sz="4800">
              <a:solidFill>
                <a:srgbClr val="073763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0" y="45437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D85C6"/>
                </a:solidFill>
              </a:rPr>
              <a:t>link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Hackathon -Idea_Submission_STD- Template</Template>
  <TotalTime>0</TotalTime>
  <Words>244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Slab</vt:lpstr>
      <vt:lpstr>Roboto</vt:lpstr>
      <vt:lpstr>Calibri</vt:lpstr>
      <vt:lpstr>Marina</vt:lpstr>
      <vt:lpstr>Makeathon 2022</vt:lpstr>
      <vt:lpstr>TEAM NAME and MEMBER DETAILS</vt:lpstr>
      <vt:lpstr>PROBLEM STATEMENT</vt:lpstr>
      <vt:lpstr>SOLUTION</vt:lpstr>
      <vt:lpstr>METHODOLOGY</vt:lpstr>
      <vt:lpstr>SOCIETAL IMPACT/ NOVELTY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Makeathon 2022</dc:title>
  <dc:creator>Poojitha  Shetty</dc:creator>
  <cp:lastModifiedBy>Poojitha  Shetty</cp:lastModifiedBy>
  <cp:revision>1</cp:revision>
  <dcterms:created xsi:type="dcterms:W3CDTF">2022-01-24T08:43:14Z</dcterms:created>
  <dcterms:modified xsi:type="dcterms:W3CDTF">2022-01-24T08:43:52Z</dcterms:modified>
</cp:coreProperties>
</file>