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1" r:id="rId5"/>
    <p:sldId id="339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10021888" cy="6888163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G마켓 산스 Bold" panose="02000000000000000000" pitchFamily="50" charset="-127"/>
      <p:regular r:id="rId19"/>
    </p:embeddedFont>
    <p:embeddedFont>
      <p:font typeface="ONE 모바일고딕 Bold" panose="00000800000000000000" pitchFamily="2" charset="-127"/>
      <p:bold r:id="rId20"/>
    </p:embeddedFont>
    <p:embeddedFont>
      <p:font typeface="ONE 모바일고딕 Title" panose="00000500000000000000" pitchFamily="2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pos="370" userDrawn="1">
          <p15:clr>
            <a:srgbClr val="A4A3A4"/>
          </p15:clr>
        </p15:guide>
        <p15:guide id="7" orient="horz" pos="1344" userDrawn="1">
          <p15:clr>
            <a:srgbClr val="A4A3A4"/>
          </p15:clr>
        </p15:guide>
        <p15:guide id="8" pos="1005" userDrawn="1">
          <p15:clr>
            <a:srgbClr val="A4A3A4"/>
          </p15:clr>
        </p15:guide>
        <p15:guide id="9" pos="1209" userDrawn="1">
          <p15:clr>
            <a:srgbClr val="A4A3A4"/>
          </p15:clr>
        </p15:guide>
        <p15:guide id="10" pos="6471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pos="1323" userDrawn="1">
          <p15:clr>
            <a:srgbClr val="A4A3A4"/>
          </p15:clr>
        </p15:guide>
        <p15:guide id="13" orient="horz" pos="1389" userDrawn="1">
          <p15:clr>
            <a:srgbClr val="A4A3A4"/>
          </p15:clr>
        </p15:guide>
        <p15:guide id="14" orient="horz" pos="1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8480"/>
    <a:srgbClr val="E1E1E1"/>
    <a:srgbClr val="F0F0F0"/>
    <a:srgbClr val="E99C11"/>
    <a:srgbClr val="7DA6A2"/>
    <a:srgbClr val="F36D6E"/>
    <a:srgbClr val="F1B139"/>
    <a:srgbClr val="FCF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95E5B-9481-4BDF-A7B5-B3136C8C8950}" v="16" dt="2023-11-07T15:16:41.527"/>
    <p1510:client id="{86A536CA-F112-43A6-A79B-4E126E1A5270}" v="46" dt="2023-11-07T13:13:52.193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76307" autoAdjust="0"/>
  </p:normalViewPr>
  <p:slideViewPr>
    <p:cSldViewPr snapToGrid="0">
      <p:cViewPr varScale="1">
        <p:scale>
          <a:sx n="85" d="100"/>
          <a:sy n="85" d="100"/>
        </p:scale>
        <p:origin x="114" y="780"/>
      </p:cViewPr>
      <p:guideLst>
        <p:guide orient="horz" pos="2160"/>
        <p:guide pos="665"/>
        <p:guide pos="3840"/>
        <p:guide orient="horz" pos="754"/>
        <p:guide orient="horz" pos="1026"/>
        <p:guide pos="370"/>
        <p:guide orient="horz" pos="1344"/>
        <p:guide pos="1005"/>
        <p:guide pos="1209"/>
        <p:guide pos="6471"/>
        <p:guide orient="horz" pos="1071"/>
        <p:guide pos="1323"/>
        <p:guide orient="horz" pos="1389"/>
        <p:guide orient="horz" pos="16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ju kim" userId="a637c5ad9c8e7177" providerId="LiveId" clId="{D8C60E9B-AADC-4BCE-B7CD-D438DBC025B7}"/>
    <pc:docChg chg="undo custSel addSld delSld modSld">
      <pc:chgData name="Dongju kim" userId="a637c5ad9c8e7177" providerId="LiveId" clId="{D8C60E9B-AADC-4BCE-B7CD-D438DBC025B7}" dt="2023-11-05T07:09:10.972" v="494" actId="12788"/>
      <pc:docMkLst>
        <pc:docMk/>
      </pc:docMkLst>
      <pc:sldChg chg="delSp modSp mod">
        <pc:chgData name="Dongju kim" userId="a637c5ad9c8e7177" providerId="LiveId" clId="{D8C60E9B-AADC-4BCE-B7CD-D438DBC025B7}" dt="2023-11-05T06:47:48.206" v="24"/>
        <pc:sldMkLst>
          <pc:docMk/>
          <pc:sldMk cId="3779494914" sldId="257"/>
        </pc:sldMkLst>
        <pc:spChg chg="mod">
          <ac:chgData name="Dongju kim" userId="a637c5ad9c8e7177" providerId="LiveId" clId="{D8C60E9B-AADC-4BCE-B7CD-D438DBC025B7}" dt="2023-11-05T06:46:05.466" v="18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4:27.101" v="0"/>
          <ac:spMkLst>
            <pc:docMk/>
            <pc:sldMk cId="3779494914" sldId="257"/>
            <ac:spMk id="4" creationId="{00000000-0000-0000-0000-000000000000}"/>
          </ac:spMkLst>
        </pc:spChg>
        <pc:spChg chg="del">
          <ac:chgData name="Dongju kim" userId="a637c5ad9c8e7177" providerId="LiveId" clId="{D8C60E9B-AADC-4BCE-B7CD-D438DBC025B7}" dt="2023-11-05T06:45:04.318" v="17" actId="478"/>
          <ac:spMkLst>
            <pc:docMk/>
            <pc:sldMk cId="3779494914" sldId="257"/>
            <ac:spMk id="5" creationId="{5CFA7A59-3CC7-5826-FAB0-5807984D9D4A}"/>
          </ac:spMkLst>
        </pc:spChg>
        <pc:spChg chg="mod">
          <ac:chgData name="Dongju kim" userId="a637c5ad9c8e7177" providerId="LiveId" clId="{D8C60E9B-AADC-4BCE-B7CD-D438DBC025B7}" dt="2023-11-05T06:44:52.436" v="16"/>
          <ac:spMkLst>
            <pc:docMk/>
            <pc:sldMk cId="3779494914" sldId="257"/>
            <ac:spMk id="13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7:26.351" v="19"/>
          <ac:spMkLst>
            <pc:docMk/>
            <pc:sldMk cId="3779494914" sldId="257"/>
            <ac:spMk id="18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7:48.206" v="24"/>
          <ac:spMkLst>
            <pc:docMk/>
            <pc:sldMk cId="3779494914" sldId="257"/>
            <ac:spMk id="19" creationId="{00000000-0000-0000-0000-000000000000}"/>
          </ac:spMkLst>
        </pc:spChg>
      </pc:sldChg>
      <pc:sldChg chg="modSp mod">
        <pc:chgData name="Dongju kim" userId="a637c5ad9c8e7177" providerId="LiveId" clId="{D8C60E9B-AADC-4BCE-B7CD-D438DBC025B7}" dt="2023-11-05T06:48:10.790" v="25"/>
        <pc:sldMkLst>
          <pc:docMk/>
          <pc:sldMk cId="2795672102" sldId="260"/>
        </pc:sldMkLst>
        <pc:spChg chg="mod">
          <ac:chgData name="Dongju kim" userId="a637c5ad9c8e7177" providerId="LiveId" clId="{D8C60E9B-AADC-4BCE-B7CD-D438DBC025B7}" dt="2023-11-05T06:48:10.790" v="25"/>
          <ac:spMkLst>
            <pc:docMk/>
            <pc:sldMk cId="2795672102" sldId="260"/>
            <ac:spMk id="3" creationId="{00000000-0000-0000-0000-000000000000}"/>
          </ac:spMkLst>
        </pc:spChg>
      </pc:sldChg>
      <pc:sldChg chg="delSp modSp mod">
        <pc:chgData name="Dongju kim" userId="a637c5ad9c8e7177" providerId="LiveId" clId="{D8C60E9B-AADC-4BCE-B7CD-D438DBC025B7}" dt="2023-11-05T06:49:15.014" v="114" actId="20577"/>
        <pc:sldMkLst>
          <pc:docMk/>
          <pc:sldMk cId="3826143929" sldId="261"/>
        </pc:sldMkLst>
        <pc:spChg chg="mod">
          <ac:chgData name="Dongju kim" userId="a637c5ad9c8e7177" providerId="LiveId" clId="{D8C60E9B-AADC-4BCE-B7CD-D438DBC025B7}" dt="2023-11-05T06:48:24.262" v="27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8:15.526" v="26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9:15.014" v="114" actId="20577"/>
          <ac:spMkLst>
            <pc:docMk/>
            <pc:sldMk cId="3826143929" sldId="261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6:48:48.550" v="93" actId="20577"/>
          <ac:spMkLst>
            <pc:docMk/>
            <pc:sldMk cId="3826143929" sldId="261"/>
            <ac:spMk id="13" creationId="{00000000-0000-0000-0000-000000000000}"/>
          </ac:spMkLst>
        </pc:spChg>
        <pc:graphicFrameChg chg="del">
          <ac:chgData name="Dongju kim" userId="a637c5ad9c8e7177" providerId="LiveId" clId="{D8C60E9B-AADC-4BCE-B7CD-D438DBC025B7}" dt="2023-11-05T06:48:51.222" v="94" actId="478"/>
          <ac:graphicFrameMkLst>
            <pc:docMk/>
            <pc:sldMk cId="3826143929" sldId="261"/>
            <ac:graphicFrameMk id="6" creationId="{055E8317-F8DD-C5D9-75C1-1F4D209C0099}"/>
          </ac:graphicFrameMkLst>
        </pc:graphicFrameChg>
      </pc:sldChg>
      <pc:sldChg chg="modSp mod">
        <pc:chgData name="Dongju kim" userId="a637c5ad9c8e7177" providerId="LiveId" clId="{D8C60E9B-AADC-4BCE-B7CD-D438DBC025B7}" dt="2023-11-05T06:52:36.528" v="230"/>
        <pc:sldMkLst>
          <pc:docMk/>
          <pc:sldMk cId="1121630887" sldId="282"/>
        </pc:sldMkLst>
        <pc:spChg chg="mod">
          <ac:chgData name="Dongju kim" userId="a637c5ad9c8e7177" providerId="LiveId" clId="{D8C60E9B-AADC-4BCE-B7CD-D438DBC025B7}" dt="2023-11-05T06:52:36.528" v="230"/>
          <ac:spMkLst>
            <pc:docMk/>
            <pc:sldMk cId="1121630887" sldId="282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D8C60E9B-AADC-4BCE-B7CD-D438DBC025B7}" dt="2023-11-05T06:54:38.338" v="366" actId="1076"/>
        <pc:sldMkLst>
          <pc:docMk/>
          <pc:sldMk cId="3911914864" sldId="283"/>
        </pc:sldMkLst>
        <pc:spChg chg="mod">
          <ac:chgData name="Dongju kim" userId="a637c5ad9c8e7177" providerId="LiveId" clId="{D8C60E9B-AADC-4BCE-B7CD-D438DBC025B7}" dt="2023-11-05T06:52:54.606" v="232"/>
          <ac:spMkLst>
            <pc:docMk/>
            <pc:sldMk cId="3911914864" sldId="283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2:41.747" v="231"/>
          <ac:spMkLst>
            <pc:docMk/>
            <pc:sldMk cId="3911914864" sldId="283"/>
            <ac:spMk id="3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3:42.647" v="361"/>
          <ac:spMkLst>
            <pc:docMk/>
            <pc:sldMk cId="3911914864" sldId="283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3:04.574" v="236" actId="20577"/>
          <ac:spMkLst>
            <pc:docMk/>
            <pc:sldMk cId="3911914864" sldId="283"/>
            <ac:spMk id="13" creationId="{00000000-0000-0000-0000-000000000000}"/>
          </ac:spMkLst>
        </pc:spChg>
        <pc:picChg chg="add mod">
          <ac:chgData name="Dongju kim" userId="a637c5ad9c8e7177" providerId="LiveId" clId="{D8C60E9B-AADC-4BCE-B7CD-D438DBC025B7}" dt="2023-11-05T06:54:38.338" v="366" actId="1076"/>
          <ac:picMkLst>
            <pc:docMk/>
            <pc:sldMk cId="3911914864" sldId="283"/>
            <ac:picMk id="5" creationId="{40537371-E94C-2F57-24B8-278CB8AC306C}"/>
          </ac:picMkLst>
        </pc:picChg>
        <pc:picChg chg="del">
          <ac:chgData name="Dongju kim" userId="a637c5ad9c8e7177" providerId="LiveId" clId="{D8C60E9B-AADC-4BCE-B7CD-D438DBC025B7}" dt="2023-11-05T06:53:44.022" v="362" actId="478"/>
          <ac:picMkLst>
            <pc:docMk/>
            <pc:sldMk cId="3911914864" sldId="283"/>
            <ac:picMk id="7" creationId="{9375799A-C2FD-E322-57EF-1FE686BD239D}"/>
          </ac:picMkLst>
        </pc:picChg>
      </pc:sldChg>
      <pc:sldChg chg="del">
        <pc:chgData name="Dongju kim" userId="a637c5ad9c8e7177" providerId="LiveId" clId="{D8C60E9B-AADC-4BCE-B7CD-D438DBC025B7}" dt="2023-11-05T07:02:52.374" v="430" actId="47"/>
        <pc:sldMkLst>
          <pc:docMk/>
          <pc:sldMk cId="3249175555" sldId="286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273295690" sldId="287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600842681" sldId="288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2600380706" sldId="289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901885452" sldId="290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2686443180" sldId="291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2777182389" sldId="293"/>
        </pc:sldMkLst>
      </pc:sldChg>
      <pc:sldChg chg="del">
        <pc:chgData name="Dongju kim" userId="a637c5ad9c8e7177" providerId="LiveId" clId="{D8C60E9B-AADC-4BCE-B7CD-D438DBC025B7}" dt="2023-11-05T06:52:19.788" v="229" actId="47"/>
        <pc:sldMkLst>
          <pc:docMk/>
          <pc:sldMk cId="2013533437" sldId="294"/>
        </pc:sldMkLst>
      </pc:sldChg>
      <pc:sldChg chg="addSp delSp modSp mod">
        <pc:chgData name="Dongju kim" userId="a637c5ad9c8e7177" providerId="LiveId" clId="{D8C60E9B-AADC-4BCE-B7CD-D438DBC025B7}" dt="2023-11-05T07:02:44.036" v="429"/>
        <pc:sldMkLst>
          <pc:docMk/>
          <pc:sldMk cId="2450773715" sldId="295"/>
        </pc:sldMkLst>
        <pc:spChg chg="mod">
          <ac:chgData name="Dongju kim" userId="a637c5ad9c8e7177" providerId="LiveId" clId="{D8C60E9B-AADC-4BCE-B7CD-D438DBC025B7}" dt="2023-11-05T07:01:38.521" v="414" actId="14100"/>
          <ac:spMkLst>
            <pc:docMk/>
            <pc:sldMk cId="2450773715" sldId="295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7:01:24.626" v="412"/>
          <ac:spMkLst>
            <pc:docMk/>
            <pc:sldMk cId="2450773715" sldId="295"/>
            <ac:spMk id="3" creationId="{00000000-0000-0000-0000-000000000000}"/>
          </ac:spMkLst>
        </pc:spChg>
        <pc:spChg chg="add mod">
          <ac:chgData name="Dongju kim" userId="a637c5ad9c8e7177" providerId="LiveId" clId="{D8C60E9B-AADC-4BCE-B7CD-D438DBC025B7}" dt="2023-11-05T07:02:44.036" v="429"/>
          <ac:spMkLst>
            <pc:docMk/>
            <pc:sldMk cId="2450773715" sldId="295"/>
            <ac:spMk id="4" creationId="{A417B4AC-6F31-3B51-D602-348A1A32332C}"/>
          </ac:spMkLst>
        </pc:spChg>
        <pc:spChg chg="add mod">
          <ac:chgData name="Dongju kim" userId="a637c5ad9c8e7177" providerId="LiveId" clId="{D8C60E9B-AADC-4BCE-B7CD-D438DBC025B7}" dt="2023-11-05T07:02:34.070" v="428" actId="20577"/>
          <ac:spMkLst>
            <pc:docMk/>
            <pc:sldMk cId="2450773715" sldId="295"/>
            <ac:spMk id="5" creationId="{B5FD8D8B-0583-AC78-B089-55855F836C8E}"/>
          </ac:spMkLst>
        </pc:spChg>
        <pc:spChg chg="mod">
          <ac:chgData name="Dongju kim" userId="a637c5ad9c8e7177" providerId="LiveId" clId="{D8C60E9B-AADC-4BCE-B7CD-D438DBC025B7}" dt="2023-11-05T07:02:09.888" v="422" actId="1076"/>
          <ac:spMkLst>
            <pc:docMk/>
            <pc:sldMk cId="2450773715" sldId="295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7:02:09.888" v="422" actId="1076"/>
          <ac:spMkLst>
            <pc:docMk/>
            <pc:sldMk cId="2450773715" sldId="295"/>
            <ac:spMk id="13" creationId="{00000000-0000-0000-0000-000000000000}"/>
          </ac:spMkLst>
        </pc:spChg>
        <pc:picChg chg="del">
          <ac:chgData name="Dongju kim" userId="a637c5ad9c8e7177" providerId="LiveId" clId="{D8C60E9B-AADC-4BCE-B7CD-D438DBC025B7}" dt="2023-11-05T07:02:05.335" v="420" actId="478"/>
          <ac:picMkLst>
            <pc:docMk/>
            <pc:sldMk cId="2450773715" sldId="295"/>
            <ac:picMk id="7" creationId="{9375799A-C2FD-E322-57EF-1FE686BD239D}"/>
          </ac:picMkLst>
        </pc:picChg>
      </pc:sldChg>
      <pc:sldChg chg="addSp delSp modSp mod">
        <pc:chgData name="Dongju kim" userId="a637c5ad9c8e7177" providerId="LiveId" clId="{D8C60E9B-AADC-4BCE-B7CD-D438DBC025B7}" dt="2023-11-05T07:09:10.972" v="494" actId="12788"/>
        <pc:sldMkLst>
          <pc:docMk/>
          <pc:sldMk cId="179756715" sldId="299"/>
        </pc:sldMkLst>
        <pc:spChg chg="mod">
          <ac:chgData name="Dongju kim" userId="a637c5ad9c8e7177" providerId="LiveId" clId="{D8C60E9B-AADC-4BCE-B7CD-D438DBC025B7}" dt="2023-11-05T07:06:16.915" v="442"/>
          <ac:spMkLst>
            <pc:docMk/>
            <pc:sldMk cId="179756715" sldId="299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7:06:11.906" v="441"/>
          <ac:spMkLst>
            <pc:docMk/>
            <pc:sldMk cId="179756715" sldId="299"/>
            <ac:spMk id="3" creationId="{00000000-0000-0000-0000-000000000000}"/>
          </ac:spMkLst>
        </pc:spChg>
        <pc:spChg chg="add mod">
          <ac:chgData name="Dongju kim" userId="a637c5ad9c8e7177" providerId="LiveId" clId="{D8C60E9B-AADC-4BCE-B7CD-D438DBC025B7}" dt="2023-11-05T07:07:59.935" v="479" actId="164"/>
          <ac:spMkLst>
            <pc:docMk/>
            <pc:sldMk cId="179756715" sldId="299"/>
            <ac:spMk id="7" creationId="{D585825D-CD0D-D94C-4A0D-6B19F444CD5A}"/>
          </ac:spMkLst>
        </pc:spChg>
        <pc:spChg chg="mod">
          <ac:chgData name="Dongju kim" userId="a637c5ad9c8e7177" providerId="LiveId" clId="{D8C60E9B-AADC-4BCE-B7CD-D438DBC025B7}" dt="2023-11-05T07:06:35.497" v="447"/>
          <ac:spMkLst>
            <pc:docMk/>
            <pc:sldMk cId="179756715" sldId="299"/>
            <ac:spMk id="10" creationId="{00000000-0000-0000-0000-000000000000}"/>
          </ac:spMkLst>
        </pc:spChg>
        <pc:spChg chg="add mod">
          <ac:chgData name="Dongju kim" userId="a637c5ad9c8e7177" providerId="LiveId" clId="{D8C60E9B-AADC-4BCE-B7CD-D438DBC025B7}" dt="2023-11-05T07:09:04.191" v="492" actId="164"/>
          <ac:spMkLst>
            <pc:docMk/>
            <pc:sldMk cId="179756715" sldId="299"/>
            <ac:spMk id="12" creationId="{6FCBAF55-3121-8A8B-FD28-22212C757471}"/>
          </ac:spMkLst>
        </pc:spChg>
        <pc:spChg chg="mod">
          <ac:chgData name="Dongju kim" userId="a637c5ad9c8e7177" providerId="LiveId" clId="{D8C60E9B-AADC-4BCE-B7CD-D438DBC025B7}" dt="2023-11-05T07:06:29.118" v="446" actId="20577"/>
          <ac:spMkLst>
            <pc:docMk/>
            <pc:sldMk cId="179756715" sldId="299"/>
            <ac:spMk id="13" creationId="{00000000-0000-0000-0000-000000000000}"/>
          </ac:spMkLst>
        </pc:spChg>
        <pc:grpChg chg="add mod">
          <ac:chgData name="Dongju kim" userId="a637c5ad9c8e7177" providerId="LiveId" clId="{D8C60E9B-AADC-4BCE-B7CD-D438DBC025B7}" dt="2023-11-05T07:09:06.015" v="493" actId="164"/>
          <ac:grpSpMkLst>
            <pc:docMk/>
            <pc:sldMk cId="179756715" sldId="299"/>
            <ac:grpSpMk id="8" creationId="{B563CC2D-5EF5-1F1C-3882-BF41B7D2BFDA}"/>
          </ac:grpSpMkLst>
        </pc:grpChg>
        <pc:grpChg chg="add mod">
          <ac:chgData name="Dongju kim" userId="a637c5ad9c8e7177" providerId="LiveId" clId="{D8C60E9B-AADC-4BCE-B7CD-D438DBC025B7}" dt="2023-11-05T07:09:06.015" v="493" actId="164"/>
          <ac:grpSpMkLst>
            <pc:docMk/>
            <pc:sldMk cId="179756715" sldId="299"/>
            <ac:grpSpMk id="14" creationId="{D727F833-D03D-7CEE-0C79-92BB0E6B6E62}"/>
          </ac:grpSpMkLst>
        </pc:grpChg>
        <pc:grpChg chg="add mod">
          <ac:chgData name="Dongju kim" userId="a637c5ad9c8e7177" providerId="LiveId" clId="{D8C60E9B-AADC-4BCE-B7CD-D438DBC025B7}" dt="2023-11-05T07:09:10.972" v="494" actId="12788"/>
          <ac:grpSpMkLst>
            <pc:docMk/>
            <pc:sldMk cId="179756715" sldId="299"/>
            <ac:grpSpMk id="15" creationId="{BAB55C04-43B1-E94B-DEB4-4520992D24FD}"/>
          </ac:grpSpMkLst>
        </pc:grpChg>
        <pc:picChg chg="del">
          <ac:chgData name="Dongju kim" userId="a637c5ad9c8e7177" providerId="LiveId" clId="{D8C60E9B-AADC-4BCE-B7CD-D438DBC025B7}" dt="2023-11-05T07:06:37.414" v="448" actId="478"/>
          <ac:picMkLst>
            <pc:docMk/>
            <pc:sldMk cId="179756715" sldId="299"/>
            <ac:picMk id="5" creationId="{A076E1C7-D9CE-3025-55FE-1804790B06EC}"/>
          </ac:picMkLst>
        </pc:picChg>
        <pc:picChg chg="add mod">
          <ac:chgData name="Dongju kim" userId="a637c5ad9c8e7177" providerId="LiveId" clId="{D8C60E9B-AADC-4BCE-B7CD-D438DBC025B7}" dt="2023-11-05T07:07:59.935" v="479" actId="164"/>
          <ac:picMkLst>
            <pc:docMk/>
            <pc:sldMk cId="179756715" sldId="299"/>
            <ac:picMk id="6" creationId="{CDAE6A79-B577-4746-A6C0-C8CAE6B957BE}"/>
          </ac:picMkLst>
        </pc:picChg>
        <pc:picChg chg="add mod">
          <ac:chgData name="Dongju kim" userId="a637c5ad9c8e7177" providerId="LiveId" clId="{D8C60E9B-AADC-4BCE-B7CD-D438DBC025B7}" dt="2023-11-05T07:09:04.191" v="492" actId="164"/>
          <ac:picMkLst>
            <pc:docMk/>
            <pc:sldMk cId="179756715" sldId="299"/>
            <ac:picMk id="11" creationId="{495AF9E8-688D-F44B-5641-B650E7228521}"/>
          </ac:picMkLst>
        </pc:picChg>
      </pc:sldChg>
      <pc:sldChg chg="modSp add mod">
        <pc:chgData name="Dongju kim" userId="a637c5ad9c8e7177" providerId="LiveId" clId="{D8C60E9B-AADC-4BCE-B7CD-D438DBC025B7}" dt="2023-11-05T06:52:05.237" v="228" actId="20577"/>
        <pc:sldMkLst>
          <pc:docMk/>
          <pc:sldMk cId="2147695796" sldId="300"/>
        </pc:sldMkLst>
        <pc:spChg chg="mod">
          <ac:chgData name="Dongju kim" userId="a637c5ad9c8e7177" providerId="LiveId" clId="{D8C60E9B-AADC-4BCE-B7CD-D438DBC025B7}" dt="2023-11-05T06:49:40.678" v="118" actId="14100"/>
          <ac:spMkLst>
            <pc:docMk/>
            <pc:sldMk cId="2147695796" sldId="300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2:01.046" v="227" actId="6549"/>
          <ac:spMkLst>
            <pc:docMk/>
            <pc:sldMk cId="2147695796" sldId="300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2:05.237" v="228" actId="20577"/>
          <ac:spMkLst>
            <pc:docMk/>
            <pc:sldMk cId="2147695796" sldId="300"/>
            <ac:spMk id="13" creationId="{00000000-0000-0000-0000-000000000000}"/>
          </ac:spMkLst>
        </pc:spChg>
      </pc:sldChg>
      <pc:sldChg chg="addSp delSp modSp add mod">
        <pc:chgData name="Dongju kim" userId="a637c5ad9c8e7177" providerId="LiveId" clId="{D8C60E9B-AADC-4BCE-B7CD-D438DBC025B7}" dt="2023-11-05T06:57:39.429" v="385"/>
        <pc:sldMkLst>
          <pc:docMk/>
          <pc:sldMk cId="4268516563" sldId="301"/>
        </pc:sldMkLst>
        <pc:spChg chg="add mod">
          <ac:chgData name="Dongju kim" userId="a637c5ad9c8e7177" providerId="LiveId" clId="{D8C60E9B-AADC-4BCE-B7CD-D438DBC025B7}" dt="2023-11-05T06:57:39.429" v="385"/>
          <ac:spMkLst>
            <pc:docMk/>
            <pc:sldMk cId="4268516563" sldId="301"/>
            <ac:spMk id="4" creationId="{9BC3A6B9-38E3-3FED-AFC9-C327CB78390C}"/>
          </ac:spMkLst>
        </pc:spChg>
        <pc:spChg chg="add mod">
          <ac:chgData name="Dongju kim" userId="a637c5ad9c8e7177" providerId="LiveId" clId="{D8C60E9B-AADC-4BCE-B7CD-D438DBC025B7}" dt="2023-11-05T06:56:22.199" v="384" actId="20577"/>
          <ac:spMkLst>
            <pc:docMk/>
            <pc:sldMk cId="4268516563" sldId="301"/>
            <ac:spMk id="6" creationId="{087C9364-459B-FFA6-8294-24402D3D8C8B}"/>
          </ac:spMkLst>
        </pc:spChg>
        <pc:spChg chg="mod">
          <ac:chgData name="Dongju kim" userId="a637c5ad9c8e7177" providerId="LiveId" clId="{D8C60E9B-AADC-4BCE-B7CD-D438DBC025B7}" dt="2023-11-05T06:55:53.543" v="378" actId="1076"/>
          <ac:spMkLst>
            <pc:docMk/>
            <pc:sldMk cId="4268516563" sldId="301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5:53.543" v="378" actId="1076"/>
          <ac:spMkLst>
            <pc:docMk/>
            <pc:sldMk cId="4268516563" sldId="301"/>
            <ac:spMk id="13" creationId="{00000000-0000-0000-0000-000000000000}"/>
          </ac:spMkLst>
        </pc:spChg>
        <pc:picChg chg="del">
          <ac:chgData name="Dongju kim" userId="a637c5ad9c8e7177" providerId="LiveId" clId="{D8C60E9B-AADC-4BCE-B7CD-D438DBC025B7}" dt="2023-11-05T06:55:41.414" v="374" actId="478"/>
          <ac:picMkLst>
            <pc:docMk/>
            <pc:sldMk cId="4268516563" sldId="301"/>
            <ac:picMk id="5" creationId="{40537371-E94C-2F57-24B8-278CB8AC306C}"/>
          </ac:picMkLst>
        </pc:picChg>
      </pc:sldChg>
      <pc:sldChg chg="addSp delSp modSp add mod">
        <pc:chgData name="Dongju kim" userId="a637c5ad9c8e7177" providerId="LiveId" clId="{D8C60E9B-AADC-4BCE-B7CD-D438DBC025B7}" dt="2023-11-05T07:00:45.942" v="410" actId="1035"/>
        <pc:sldMkLst>
          <pc:docMk/>
          <pc:sldMk cId="718251506" sldId="302"/>
        </pc:sldMkLst>
        <pc:spChg chg="del">
          <ac:chgData name="Dongju kim" userId="a637c5ad9c8e7177" providerId="LiveId" clId="{D8C60E9B-AADC-4BCE-B7CD-D438DBC025B7}" dt="2023-11-05T06:58:19.182" v="388" actId="478"/>
          <ac:spMkLst>
            <pc:docMk/>
            <pc:sldMk cId="718251506" sldId="302"/>
            <ac:spMk id="4" creationId="{9BC3A6B9-38E3-3FED-AFC9-C327CB78390C}"/>
          </ac:spMkLst>
        </pc:spChg>
        <pc:spChg chg="del">
          <ac:chgData name="Dongju kim" userId="a637c5ad9c8e7177" providerId="LiveId" clId="{D8C60E9B-AADC-4BCE-B7CD-D438DBC025B7}" dt="2023-11-05T06:58:19.182" v="388" actId="478"/>
          <ac:spMkLst>
            <pc:docMk/>
            <pc:sldMk cId="718251506" sldId="302"/>
            <ac:spMk id="6" creationId="{087C9364-459B-FFA6-8294-24402D3D8C8B}"/>
          </ac:spMkLst>
        </pc:spChg>
        <pc:spChg chg="mod topLvl">
          <ac:chgData name="Dongju kim" userId="a637c5ad9c8e7177" providerId="LiveId" clId="{D8C60E9B-AADC-4BCE-B7CD-D438DBC025B7}" dt="2023-11-05T07:00:45.942" v="410" actId="1035"/>
          <ac:spMkLst>
            <pc:docMk/>
            <pc:sldMk cId="718251506" sldId="302"/>
            <ac:spMk id="7" creationId="{8EDE947F-7594-FC61-7913-394CD76A1ED3}"/>
          </ac:spMkLst>
        </pc:spChg>
        <pc:spChg chg="del mod topLvl">
          <ac:chgData name="Dongju kim" userId="a637c5ad9c8e7177" providerId="LiveId" clId="{D8C60E9B-AADC-4BCE-B7CD-D438DBC025B7}" dt="2023-11-05T07:00:38.894" v="402" actId="478"/>
          <ac:spMkLst>
            <pc:docMk/>
            <pc:sldMk cId="718251506" sldId="302"/>
            <ac:spMk id="8" creationId="{15CB9059-B67B-E8C2-4B66-99DFD94A253D}"/>
          </ac:spMkLst>
        </pc:spChg>
        <pc:spChg chg="del mod">
          <ac:chgData name="Dongju kim" userId="a637c5ad9c8e7177" providerId="LiveId" clId="{D8C60E9B-AADC-4BCE-B7CD-D438DBC025B7}" dt="2023-11-05T07:00:33.110" v="401" actId="478"/>
          <ac:spMkLst>
            <pc:docMk/>
            <pc:sldMk cId="718251506" sldId="302"/>
            <ac:spMk id="9" creationId="{B052F8D5-E516-573F-7B4A-0CA1D318A784}"/>
          </ac:spMkLst>
        </pc:spChg>
        <pc:spChg chg="del">
          <ac:chgData name="Dongju kim" userId="a637c5ad9c8e7177" providerId="LiveId" clId="{D8C60E9B-AADC-4BCE-B7CD-D438DBC025B7}" dt="2023-11-05T06:58:19.182" v="388" actId="478"/>
          <ac:spMkLst>
            <pc:docMk/>
            <pc:sldMk cId="718251506" sldId="302"/>
            <ac:spMk id="10" creationId="{00000000-0000-0000-0000-000000000000}"/>
          </ac:spMkLst>
        </pc:spChg>
        <pc:spChg chg="mod">
          <ac:chgData name="Dongju kim" userId="a637c5ad9c8e7177" providerId="LiveId" clId="{D8C60E9B-AADC-4BCE-B7CD-D438DBC025B7}" dt="2023-11-05T06:58:14.987" v="387"/>
          <ac:spMkLst>
            <pc:docMk/>
            <pc:sldMk cId="718251506" sldId="302"/>
            <ac:spMk id="13" creationId="{00000000-0000-0000-0000-000000000000}"/>
          </ac:spMkLst>
        </pc:spChg>
        <pc:grpChg chg="add del mod">
          <ac:chgData name="Dongju kim" userId="a637c5ad9c8e7177" providerId="LiveId" clId="{D8C60E9B-AADC-4BCE-B7CD-D438DBC025B7}" dt="2023-11-05T07:00:38.894" v="402" actId="478"/>
          <ac:grpSpMkLst>
            <pc:docMk/>
            <pc:sldMk cId="718251506" sldId="302"/>
            <ac:grpSpMk id="5" creationId="{05AA05E2-9478-C026-241F-C13241F2820F}"/>
          </ac:grpSpMkLst>
        </pc:grpChg>
      </pc:sldChg>
      <pc:sldChg chg="addSp modSp add mod">
        <pc:chgData name="Dongju kim" userId="a637c5ad9c8e7177" providerId="LiveId" clId="{D8C60E9B-AADC-4BCE-B7CD-D438DBC025B7}" dt="2023-11-05T07:05:48.427" v="440" actId="14100"/>
        <pc:sldMkLst>
          <pc:docMk/>
          <pc:sldMk cId="3579125746" sldId="303"/>
        </pc:sldMkLst>
        <pc:spChg chg="mod">
          <ac:chgData name="Dongju kim" userId="a637c5ad9c8e7177" providerId="LiveId" clId="{D8C60E9B-AADC-4BCE-B7CD-D438DBC025B7}" dt="2023-11-05T07:02:59.354" v="432"/>
          <ac:spMkLst>
            <pc:docMk/>
            <pc:sldMk cId="3579125746" sldId="303"/>
            <ac:spMk id="2" creationId="{00000000-0000-0000-0000-000000000000}"/>
          </ac:spMkLst>
        </pc:spChg>
        <pc:spChg chg="mod">
          <ac:chgData name="Dongju kim" userId="a637c5ad9c8e7177" providerId="LiveId" clId="{D8C60E9B-AADC-4BCE-B7CD-D438DBC025B7}" dt="2023-11-05T07:05:48.427" v="440" actId="14100"/>
          <ac:spMkLst>
            <pc:docMk/>
            <pc:sldMk cId="3579125746" sldId="303"/>
            <ac:spMk id="7" creationId="{8EDE947F-7594-FC61-7913-394CD76A1ED3}"/>
          </ac:spMkLst>
        </pc:spChg>
        <pc:spChg chg="mod">
          <ac:chgData name="Dongju kim" userId="a637c5ad9c8e7177" providerId="LiveId" clId="{D8C60E9B-AADC-4BCE-B7CD-D438DBC025B7}" dt="2023-11-05T07:03:06.051" v="433"/>
          <ac:spMkLst>
            <pc:docMk/>
            <pc:sldMk cId="3579125746" sldId="303"/>
            <ac:spMk id="13" creationId="{00000000-0000-0000-0000-000000000000}"/>
          </ac:spMkLst>
        </pc:spChg>
        <pc:picChg chg="add mod">
          <ac:chgData name="Dongju kim" userId="a637c5ad9c8e7177" providerId="LiveId" clId="{D8C60E9B-AADC-4BCE-B7CD-D438DBC025B7}" dt="2023-11-05T07:05:42.069" v="439" actId="208"/>
          <ac:picMkLst>
            <pc:docMk/>
            <pc:sldMk cId="3579125746" sldId="303"/>
            <ac:picMk id="5" creationId="{EC5A5EAA-A9FD-0941-A556-8086766DF262}"/>
          </ac:picMkLst>
        </pc:picChg>
      </pc:sldChg>
    </pc:docChg>
  </pc:docChgLst>
  <pc:docChgLst>
    <pc:chgData name="Dongju kim" userId="a637c5ad9c8e7177" providerId="LiveId" clId="{17295E5B-9481-4BDF-A7B5-B3136C8C8950}"/>
    <pc:docChg chg="undo custSel addSld delSld modSld">
      <pc:chgData name="Dongju kim" userId="a637c5ad9c8e7177" providerId="LiveId" clId="{17295E5B-9481-4BDF-A7B5-B3136C8C8950}" dt="2023-11-07T15:17:32.904" v="188" actId="1076"/>
      <pc:docMkLst>
        <pc:docMk/>
      </pc:docMkLst>
      <pc:sldChg chg="delSp modSp mod">
        <pc:chgData name="Dongju kim" userId="a637c5ad9c8e7177" providerId="LiveId" clId="{17295E5B-9481-4BDF-A7B5-B3136C8C8950}" dt="2023-11-07T15:00:07.354" v="22" actId="6549"/>
        <pc:sldMkLst>
          <pc:docMk/>
          <pc:sldMk cId="3779494914" sldId="257"/>
        </pc:sldMkLst>
        <pc:spChg chg="mod">
          <ac:chgData name="Dongju kim" userId="a637c5ad9c8e7177" providerId="LiveId" clId="{17295E5B-9481-4BDF-A7B5-B3136C8C8950}" dt="2023-11-07T15:00:06.053" v="21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17295E5B-9481-4BDF-A7B5-B3136C8C8950}" dt="2023-11-07T14:59:54.042" v="18"/>
          <ac:spMkLst>
            <pc:docMk/>
            <pc:sldMk cId="3779494914" sldId="257"/>
            <ac:spMk id="4" creationId="{00000000-0000-0000-0000-000000000000}"/>
          </ac:spMkLst>
        </pc:spChg>
        <pc:spChg chg="del">
          <ac:chgData name="Dongju kim" userId="a637c5ad9c8e7177" providerId="LiveId" clId="{17295E5B-9481-4BDF-A7B5-B3136C8C8950}" dt="2023-11-07T14:59:56.018" v="19" actId="478"/>
          <ac:spMkLst>
            <pc:docMk/>
            <pc:sldMk cId="3779494914" sldId="257"/>
            <ac:spMk id="5" creationId="{08A65F08-08D3-C986-1C9B-5CCB21767645}"/>
          </ac:spMkLst>
        </pc:spChg>
        <pc:spChg chg="del">
          <ac:chgData name="Dongju kim" userId="a637c5ad9c8e7177" providerId="LiveId" clId="{17295E5B-9481-4BDF-A7B5-B3136C8C8950}" dt="2023-11-07T14:59:56.018" v="19" actId="478"/>
          <ac:spMkLst>
            <pc:docMk/>
            <pc:sldMk cId="3779494914" sldId="257"/>
            <ac:spMk id="6" creationId="{78F9AEE6-38AE-DF0B-BE84-F9557F3441FB}"/>
          </ac:spMkLst>
        </pc:spChg>
        <pc:spChg chg="del mod">
          <ac:chgData name="Dongju kim" userId="a637c5ad9c8e7177" providerId="LiveId" clId="{17295E5B-9481-4BDF-A7B5-B3136C8C8950}" dt="2023-11-07T14:59:56.018" v="19" actId="478"/>
          <ac:spMkLst>
            <pc:docMk/>
            <pc:sldMk cId="3779494914" sldId="257"/>
            <ac:spMk id="7" creationId="{C310FB1D-42FA-B799-5AEF-39BB22EF9864}"/>
          </ac:spMkLst>
        </pc:spChg>
        <pc:spChg chg="del mod">
          <ac:chgData name="Dongju kim" userId="a637c5ad9c8e7177" providerId="LiveId" clId="{17295E5B-9481-4BDF-A7B5-B3136C8C8950}" dt="2023-11-07T14:59:56.018" v="19" actId="478"/>
          <ac:spMkLst>
            <pc:docMk/>
            <pc:sldMk cId="3779494914" sldId="257"/>
            <ac:spMk id="8" creationId="{3FD93F34-E4B5-539D-A318-078014C9F8D3}"/>
          </ac:spMkLst>
        </pc:spChg>
        <pc:spChg chg="mod">
          <ac:chgData name="Dongju kim" userId="a637c5ad9c8e7177" providerId="LiveId" clId="{17295E5B-9481-4BDF-A7B5-B3136C8C8950}" dt="2023-11-07T15:00:07.354" v="22" actId="6549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17295E5B-9481-4BDF-A7B5-B3136C8C8950}" dt="2023-11-07T15:00:15.515" v="23"/>
        <pc:sldMkLst>
          <pc:docMk/>
          <pc:sldMk cId="2795672102" sldId="260"/>
        </pc:sldMkLst>
        <pc:spChg chg="mod">
          <ac:chgData name="Dongju kim" userId="a637c5ad9c8e7177" providerId="LiveId" clId="{17295E5B-9481-4BDF-A7B5-B3136C8C8950}" dt="2023-11-07T15:00:15.515" v="23"/>
          <ac:spMkLst>
            <pc:docMk/>
            <pc:sldMk cId="2795672102" sldId="260"/>
            <ac:spMk id="3" creationId="{00000000-0000-0000-0000-000000000000}"/>
          </ac:spMkLst>
        </pc:spChg>
      </pc:sldChg>
      <pc:sldChg chg="delSp modSp mod">
        <pc:chgData name="Dongju kim" userId="a637c5ad9c8e7177" providerId="LiveId" clId="{17295E5B-9481-4BDF-A7B5-B3136C8C8950}" dt="2023-11-07T15:00:34.168" v="27" actId="14100"/>
        <pc:sldMkLst>
          <pc:docMk/>
          <pc:sldMk cId="3826143929" sldId="261"/>
        </pc:sldMkLst>
        <pc:spChg chg="mod">
          <ac:chgData name="Dongju kim" userId="a637c5ad9c8e7177" providerId="LiveId" clId="{17295E5B-9481-4BDF-A7B5-B3136C8C8950}" dt="2023-11-07T15:00:34.168" v="27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17295E5B-9481-4BDF-A7B5-B3136C8C8950}" dt="2023-11-07T14:35:16.391" v="9" actId="14100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17295E5B-9481-4BDF-A7B5-B3136C8C8950}" dt="2023-11-07T14:35:41.848" v="14" actId="14100"/>
          <ac:spMkLst>
            <pc:docMk/>
            <pc:sldMk cId="3826143929" sldId="261"/>
            <ac:spMk id="4" creationId="{D7FACFDD-63BE-9604-ECE2-5DB526F7BA15}"/>
          </ac:spMkLst>
        </pc:spChg>
        <pc:spChg chg="del">
          <ac:chgData name="Dongju kim" userId="a637c5ad9c8e7177" providerId="LiveId" clId="{17295E5B-9481-4BDF-A7B5-B3136C8C8950}" dt="2023-11-07T14:35:52.513" v="15" actId="478"/>
          <ac:spMkLst>
            <pc:docMk/>
            <pc:sldMk cId="3826143929" sldId="261"/>
            <ac:spMk id="5" creationId="{4EC31B10-5BB5-71CE-6399-9116460D0ADE}"/>
          </ac:spMkLst>
        </pc:spChg>
        <pc:spChg chg="del">
          <ac:chgData name="Dongju kim" userId="a637c5ad9c8e7177" providerId="LiveId" clId="{17295E5B-9481-4BDF-A7B5-B3136C8C8950}" dt="2023-11-07T14:35:34.769" v="13" actId="478"/>
          <ac:spMkLst>
            <pc:docMk/>
            <pc:sldMk cId="3826143929" sldId="261"/>
            <ac:spMk id="6" creationId="{974D9A7A-9797-E620-4834-4F072990A322}"/>
          </ac:spMkLst>
        </pc:spChg>
        <pc:picChg chg="del">
          <ac:chgData name="Dongju kim" userId="a637c5ad9c8e7177" providerId="LiveId" clId="{17295E5B-9481-4BDF-A7B5-B3136C8C8950}" dt="2023-11-07T14:35:54.584" v="16" actId="478"/>
          <ac:picMkLst>
            <pc:docMk/>
            <pc:sldMk cId="3826143929" sldId="261"/>
            <ac:picMk id="1026" creationId="{A8C529B7-D95A-63E4-D9FC-58D3804083C9}"/>
          </ac:picMkLst>
        </pc:picChg>
      </pc:sldChg>
      <pc:sldChg chg="del">
        <pc:chgData name="Dongju kim" userId="a637c5ad9c8e7177" providerId="LiveId" clId="{17295E5B-9481-4BDF-A7B5-B3136C8C8950}" dt="2023-11-07T15:00:41.817" v="28" actId="47"/>
        <pc:sldMkLst>
          <pc:docMk/>
          <pc:sldMk cId="1557360317" sldId="337"/>
        </pc:sldMkLst>
      </pc:sldChg>
      <pc:sldChg chg="del">
        <pc:chgData name="Dongju kim" userId="a637c5ad9c8e7177" providerId="LiveId" clId="{17295E5B-9481-4BDF-A7B5-B3136C8C8950}" dt="2023-11-07T15:00:41.817" v="28" actId="47"/>
        <pc:sldMkLst>
          <pc:docMk/>
          <pc:sldMk cId="2148754293" sldId="338"/>
        </pc:sldMkLst>
      </pc:sldChg>
      <pc:sldChg chg="addSp delSp modSp mod">
        <pc:chgData name="Dongju kim" userId="a637c5ad9c8e7177" providerId="LiveId" clId="{17295E5B-9481-4BDF-A7B5-B3136C8C8950}" dt="2023-11-07T15:03:20.716" v="76" actId="1076"/>
        <pc:sldMkLst>
          <pc:docMk/>
          <pc:sldMk cId="2264348832" sldId="339"/>
        </pc:sldMkLst>
        <pc:spChg chg="mod">
          <ac:chgData name="Dongju kim" userId="a637c5ad9c8e7177" providerId="LiveId" clId="{17295E5B-9481-4BDF-A7B5-B3136C8C8950}" dt="2023-11-07T15:00:59.677" v="32" actId="14100"/>
          <ac:spMkLst>
            <pc:docMk/>
            <pc:sldMk cId="2264348832" sldId="339"/>
            <ac:spMk id="2" creationId="{00000000-0000-0000-0000-000000000000}"/>
          </ac:spMkLst>
        </pc:spChg>
        <pc:spChg chg="mod">
          <ac:chgData name="Dongju kim" userId="a637c5ad9c8e7177" providerId="LiveId" clId="{17295E5B-9481-4BDF-A7B5-B3136C8C8950}" dt="2023-11-07T15:00:49.198" v="29"/>
          <ac:spMkLst>
            <pc:docMk/>
            <pc:sldMk cId="2264348832" sldId="339"/>
            <ac:spMk id="3" creationId="{00000000-0000-0000-0000-000000000000}"/>
          </ac:spMkLst>
        </pc:spChg>
        <pc:spChg chg="del">
          <ac:chgData name="Dongju kim" userId="a637c5ad9c8e7177" providerId="LiveId" clId="{17295E5B-9481-4BDF-A7B5-B3136C8C8950}" dt="2023-11-07T15:01:23.418" v="37" actId="478"/>
          <ac:spMkLst>
            <pc:docMk/>
            <pc:sldMk cId="2264348832" sldId="339"/>
            <ac:spMk id="4" creationId="{D7FACFDD-63BE-9604-ECE2-5DB526F7BA15}"/>
          </ac:spMkLst>
        </pc:spChg>
        <pc:spChg chg="mod">
          <ac:chgData name="Dongju kim" userId="a637c5ad9c8e7177" providerId="LiveId" clId="{17295E5B-9481-4BDF-A7B5-B3136C8C8950}" dt="2023-11-07T15:01:21.266" v="36" actId="6549"/>
          <ac:spMkLst>
            <pc:docMk/>
            <pc:sldMk cId="2264348832" sldId="339"/>
            <ac:spMk id="5" creationId="{25E0D794-7F21-62A3-A434-F91F894EEA7A}"/>
          </ac:spMkLst>
        </pc:spChg>
        <pc:spChg chg="add mod">
          <ac:chgData name="Dongju kim" userId="a637c5ad9c8e7177" providerId="LiveId" clId="{17295E5B-9481-4BDF-A7B5-B3136C8C8950}" dt="2023-11-07T15:03:06.490" v="73" actId="20577"/>
          <ac:spMkLst>
            <pc:docMk/>
            <pc:sldMk cId="2264348832" sldId="339"/>
            <ac:spMk id="6" creationId="{853110DD-534F-0E76-4080-10D99164C1FD}"/>
          </ac:spMkLst>
        </pc:spChg>
        <pc:spChg chg="add mod">
          <ac:chgData name="Dongju kim" userId="a637c5ad9c8e7177" providerId="LiveId" clId="{17295E5B-9481-4BDF-A7B5-B3136C8C8950}" dt="2023-11-07T15:03:20.716" v="76" actId="1076"/>
          <ac:spMkLst>
            <pc:docMk/>
            <pc:sldMk cId="2264348832" sldId="339"/>
            <ac:spMk id="7" creationId="{A69667C5-1533-59D6-2C43-AE10B521F23D}"/>
          </ac:spMkLst>
        </pc:spChg>
        <pc:grpChg chg="del">
          <ac:chgData name="Dongju kim" userId="a637c5ad9c8e7177" providerId="LiveId" clId="{17295E5B-9481-4BDF-A7B5-B3136C8C8950}" dt="2023-11-07T15:01:28.545" v="38" actId="478"/>
          <ac:grpSpMkLst>
            <pc:docMk/>
            <pc:sldMk cId="2264348832" sldId="339"/>
            <ac:grpSpMk id="13" creationId="{57A3A3BB-B9F8-4ECD-212C-B6026AB681EA}"/>
          </ac:grpSpMkLst>
        </pc:grpChg>
        <pc:grpChg chg="del">
          <ac:chgData name="Dongju kim" userId="a637c5ad9c8e7177" providerId="LiveId" clId="{17295E5B-9481-4BDF-A7B5-B3136C8C8950}" dt="2023-11-07T15:01:28.545" v="38" actId="478"/>
          <ac:grpSpMkLst>
            <pc:docMk/>
            <pc:sldMk cId="2264348832" sldId="339"/>
            <ac:grpSpMk id="14" creationId="{AB4C3B1C-3252-2A52-4051-815EF489B7AB}"/>
          </ac:grpSpMkLst>
        </pc:grpChg>
        <pc:grpChg chg="del">
          <ac:chgData name="Dongju kim" userId="a637c5ad9c8e7177" providerId="LiveId" clId="{17295E5B-9481-4BDF-A7B5-B3136C8C8950}" dt="2023-11-07T15:01:28.545" v="38" actId="478"/>
          <ac:grpSpMkLst>
            <pc:docMk/>
            <pc:sldMk cId="2264348832" sldId="339"/>
            <ac:grpSpMk id="17" creationId="{69B5287A-65D5-93B1-0508-7F8ACC76BE00}"/>
          </ac:grpSpMkLst>
        </pc:grpChg>
      </pc:sldChg>
      <pc:sldChg chg="addSp delSp modSp add mod">
        <pc:chgData name="Dongju kim" userId="a637c5ad9c8e7177" providerId="LiveId" clId="{17295E5B-9481-4BDF-A7B5-B3136C8C8950}" dt="2023-11-07T15:04:55.102" v="93" actId="1076"/>
        <pc:sldMkLst>
          <pc:docMk/>
          <pc:sldMk cId="3220828746" sldId="340"/>
        </pc:sldMkLst>
        <pc:spChg chg="add mod">
          <ac:chgData name="Dongju kim" userId="a637c5ad9c8e7177" providerId="LiveId" clId="{17295E5B-9481-4BDF-A7B5-B3136C8C8950}" dt="2023-11-07T15:04:12.165" v="82"/>
          <ac:spMkLst>
            <pc:docMk/>
            <pc:sldMk cId="3220828746" sldId="340"/>
            <ac:spMk id="4" creationId="{BE08969A-E416-B233-0196-AD8C56A1AC7B}"/>
          </ac:spMkLst>
        </pc:spChg>
        <pc:spChg chg="mod">
          <ac:chgData name="Dongju kim" userId="a637c5ad9c8e7177" providerId="LiveId" clId="{17295E5B-9481-4BDF-A7B5-B3136C8C8950}" dt="2023-11-07T15:03:52.668" v="80"/>
          <ac:spMkLst>
            <pc:docMk/>
            <pc:sldMk cId="3220828746" sldId="340"/>
            <ac:spMk id="5" creationId="{25E0D794-7F21-62A3-A434-F91F894EEA7A}"/>
          </ac:spMkLst>
        </pc:spChg>
        <pc:spChg chg="del">
          <ac:chgData name="Dongju kim" userId="a637c5ad9c8e7177" providerId="LiveId" clId="{17295E5B-9481-4BDF-A7B5-B3136C8C8950}" dt="2023-11-07T15:03:55.681" v="81" actId="478"/>
          <ac:spMkLst>
            <pc:docMk/>
            <pc:sldMk cId="3220828746" sldId="340"/>
            <ac:spMk id="6" creationId="{853110DD-534F-0E76-4080-10D99164C1FD}"/>
          </ac:spMkLst>
        </pc:spChg>
        <pc:spChg chg="del">
          <ac:chgData name="Dongju kim" userId="a637c5ad9c8e7177" providerId="LiveId" clId="{17295E5B-9481-4BDF-A7B5-B3136C8C8950}" dt="2023-11-07T15:03:55.681" v="81" actId="478"/>
          <ac:spMkLst>
            <pc:docMk/>
            <pc:sldMk cId="3220828746" sldId="340"/>
            <ac:spMk id="7" creationId="{A69667C5-1533-59D6-2C43-AE10B521F23D}"/>
          </ac:spMkLst>
        </pc:spChg>
        <pc:spChg chg="add mod">
          <ac:chgData name="Dongju kim" userId="a637c5ad9c8e7177" providerId="LiveId" clId="{17295E5B-9481-4BDF-A7B5-B3136C8C8950}" dt="2023-11-07T15:04:55.102" v="93" actId="1076"/>
          <ac:spMkLst>
            <pc:docMk/>
            <pc:sldMk cId="3220828746" sldId="340"/>
            <ac:spMk id="9" creationId="{07D92C9D-AA63-AB5E-CF2A-763AA5F66B85}"/>
          </ac:spMkLst>
        </pc:spChg>
      </pc:sldChg>
      <pc:sldChg chg="addSp delSp modSp add mod">
        <pc:chgData name="Dongju kim" userId="a637c5ad9c8e7177" providerId="LiveId" clId="{17295E5B-9481-4BDF-A7B5-B3136C8C8950}" dt="2023-11-07T15:05:58.763" v="104" actId="20577"/>
        <pc:sldMkLst>
          <pc:docMk/>
          <pc:sldMk cId="3385428305" sldId="341"/>
        </pc:sldMkLst>
        <pc:spChg chg="add mod">
          <ac:chgData name="Dongju kim" userId="a637c5ad9c8e7177" providerId="LiveId" clId="{17295E5B-9481-4BDF-A7B5-B3136C8C8950}" dt="2023-11-07T15:05:36.021" v="99"/>
          <ac:spMkLst>
            <pc:docMk/>
            <pc:sldMk cId="3385428305" sldId="341"/>
            <ac:spMk id="4" creationId="{F5364401-8416-8830-2F19-4BC11EB18CA1}"/>
          </ac:spMkLst>
        </pc:spChg>
        <pc:spChg chg="mod">
          <ac:chgData name="Dongju kim" userId="a637c5ad9c8e7177" providerId="LiveId" clId="{17295E5B-9481-4BDF-A7B5-B3136C8C8950}" dt="2023-11-07T15:05:26.808" v="97" actId="14100"/>
          <ac:spMkLst>
            <pc:docMk/>
            <pc:sldMk cId="3385428305" sldId="341"/>
            <ac:spMk id="5" creationId="{25E0D794-7F21-62A3-A434-F91F894EEA7A}"/>
          </ac:spMkLst>
        </pc:spChg>
        <pc:spChg chg="del">
          <ac:chgData name="Dongju kim" userId="a637c5ad9c8e7177" providerId="LiveId" clId="{17295E5B-9481-4BDF-A7B5-B3136C8C8950}" dt="2023-11-07T15:05:29.681" v="98" actId="478"/>
          <ac:spMkLst>
            <pc:docMk/>
            <pc:sldMk cId="3385428305" sldId="341"/>
            <ac:spMk id="6" creationId="{853110DD-534F-0E76-4080-10D99164C1FD}"/>
          </ac:spMkLst>
        </pc:spChg>
        <pc:spChg chg="del">
          <ac:chgData name="Dongju kim" userId="a637c5ad9c8e7177" providerId="LiveId" clId="{17295E5B-9481-4BDF-A7B5-B3136C8C8950}" dt="2023-11-07T15:05:29.681" v="98" actId="478"/>
          <ac:spMkLst>
            <pc:docMk/>
            <pc:sldMk cId="3385428305" sldId="341"/>
            <ac:spMk id="7" creationId="{A69667C5-1533-59D6-2C43-AE10B521F23D}"/>
          </ac:spMkLst>
        </pc:spChg>
        <pc:spChg chg="add mod">
          <ac:chgData name="Dongju kim" userId="a637c5ad9c8e7177" providerId="LiveId" clId="{17295E5B-9481-4BDF-A7B5-B3136C8C8950}" dt="2023-11-07T15:05:58.763" v="104" actId="20577"/>
          <ac:spMkLst>
            <pc:docMk/>
            <pc:sldMk cId="3385428305" sldId="341"/>
            <ac:spMk id="8" creationId="{070C5AA3-5372-3055-F9D2-6E201ABCE4C3}"/>
          </ac:spMkLst>
        </pc:spChg>
      </pc:sldChg>
      <pc:sldChg chg="del">
        <pc:chgData name="Dongju kim" userId="a637c5ad9c8e7177" providerId="LiveId" clId="{17295E5B-9481-4BDF-A7B5-B3136C8C8950}" dt="2023-11-07T14:35:59.724" v="17" actId="47"/>
        <pc:sldMkLst>
          <pc:docMk/>
          <pc:sldMk cId="572309109" sldId="342"/>
        </pc:sldMkLst>
      </pc:sldChg>
      <pc:sldChg chg="addSp modSp add mod">
        <pc:chgData name="Dongju kim" userId="a637c5ad9c8e7177" providerId="LiveId" clId="{17295E5B-9481-4BDF-A7B5-B3136C8C8950}" dt="2023-11-07T15:11:30.293" v="130" actId="6549"/>
        <pc:sldMkLst>
          <pc:docMk/>
          <pc:sldMk cId="4130219371" sldId="342"/>
        </pc:sldMkLst>
        <pc:spChg chg="mod">
          <ac:chgData name="Dongju kim" userId="a637c5ad9c8e7177" providerId="LiveId" clId="{17295E5B-9481-4BDF-A7B5-B3136C8C8950}" dt="2023-11-07T15:11:14.697" v="125" actId="14100"/>
          <ac:spMkLst>
            <pc:docMk/>
            <pc:sldMk cId="4130219371" sldId="342"/>
            <ac:spMk id="4" creationId="{F5364401-8416-8830-2F19-4BC11EB18CA1}"/>
          </ac:spMkLst>
        </pc:spChg>
        <pc:spChg chg="mod">
          <ac:chgData name="Dongju kim" userId="a637c5ad9c8e7177" providerId="LiveId" clId="{17295E5B-9481-4BDF-A7B5-B3136C8C8950}" dt="2023-11-07T15:06:25.146" v="109" actId="6549"/>
          <ac:spMkLst>
            <pc:docMk/>
            <pc:sldMk cId="4130219371" sldId="342"/>
            <ac:spMk id="5" creationId="{25E0D794-7F21-62A3-A434-F91F894EEA7A}"/>
          </ac:spMkLst>
        </pc:spChg>
        <pc:spChg chg="add mod">
          <ac:chgData name="Dongju kim" userId="a637c5ad9c8e7177" providerId="LiveId" clId="{17295E5B-9481-4BDF-A7B5-B3136C8C8950}" dt="2023-11-07T15:11:30.293" v="130" actId="6549"/>
          <ac:spMkLst>
            <pc:docMk/>
            <pc:sldMk cId="4130219371" sldId="342"/>
            <ac:spMk id="6" creationId="{621A545D-F228-47E3-6264-4ECA6E7B842D}"/>
          </ac:spMkLst>
        </pc:spChg>
        <pc:spChg chg="mod">
          <ac:chgData name="Dongju kim" userId="a637c5ad9c8e7177" providerId="LiveId" clId="{17295E5B-9481-4BDF-A7B5-B3136C8C8950}" dt="2023-11-07T15:11:19.933" v="127" actId="1076"/>
          <ac:spMkLst>
            <pc:docMk/>
            <pc:sldMk cId="4130219371" sldId="342"/>
            <ac:spMk id="8" creationId="{070C5AA3-5372-3055-F9D2-6E201ABCE4C3}"/>
          </ac:spMkLst>
        </pc:spChg>
      </pc:sldChg>
      <pc:sldChg chg="del">
        <pc:chgData name="Dongju kim" userId="a637c5ad9c8e7177" providerId="LiveId" clId="{17295E5B-9481-4BDF-A7B5-B3136C8C8950}" dt="2023-11-07T14:35:59.724" v="17" actId="47"/>
        <pc:sldMkLst>
          <pc:docMk/>
          <pc:sldMk cId="2379249069" sldId="343"/>
        </pc:sldMkLst>
      </pc:sldChg>
      <pc:sldChg chg="delSp modSp add mod">
        <pc:chgData name="Dongju kim" userId="a637c5ad9c8e7177" providerId="LiveId" clId="{17295E5B-9481-4BDF-A7B5-B3136C8C8950}" dt="2023-11-07T15:12:53.339" v="148" actId="20577"/>
        <pc:sldMkLst>
          <pc:docMk/>
          <pc:sldMk cId="3893651050" sldId="343"/>
        </pc:sldMkLst>
        <pc:spChg chg="mod">
          <ac:chgData name="Dongju kim" userId="a637c5ad9c8e7177" providerId="LiveId" clId="{17295E5B-9481-4BDF-A7B5-B3136C8C8950}" dt="2023-11-07T15:12:25.090" v="139" actId="20577"/>
          <ac:spMkLst>
            <pc:docMk/>
            <pc:sldMk cId="3893651050" sldId="343"/>
            <ac:spMk id="5" creationId="{25E0D794-7F21-62A3-A434-F91F894EEA7A}"/>
          </ac:spMkLst>
        </pc:spChg>
        <pc:spChg chg="del">
          <ac:chgData name="Dongju kim" userId="a637c5ad9c8e7177" providerId="LiveId" clId="{17295E5B-9481-4BDF-A7B5-B3136C8C8950}" dt="2023-11-07T15:12:31.137" v="140" actId="478"/>
          <ac:spMkLst>
            <pc:docMk/>
            <pc:sldMk cId="3893651050" sldId="343"/>
            <ac:spMk id="6" creationId="{621A545D-F228-47E3-6264-4ECA6E7B842D}"/>
          </ac:spMkLst>
        </pc:spChg>
        <pc:spChg chg="mod">
          <ac:chgData name="Dongju kim" userId="a637c5ad9c8e7177" providerId="LiveId" clId="{17295E5B-9481-4BDF-A7B5-B3136C8C8950}" dt="2023-11-07T15:12:53.339" v="148" actId="20577"/>
          <ac:spMkLst>
            <pc:docMk/>
            <pc:sldMk cId="3893651050" sldId="343"/>
            <ac:spMk id="8" creationId="{070C5AA3-5372-3055-F9D2-6E201ABCE4C3}"/>
          </ac:spMkLst>
        </pc:spChg>
      </pc:sldChg>
      <pc:sldChg chg="del">
        <pc:chgData name="Dongju kim" userId="a637c5ad9c8e7177" providerId="LiveId" clId="{17295E5B-9481-4BDF-A7B5-B3136C8C8950}" dt="2023-11-07T15:00:41.817" v="28" actId="47"/>
        <pc:sldMkLst>
          <pc:docMk/>
          <pc:sldMk cId="2694107290" sldId="344"/>
        </pc:sldMkLst>
      </pc:sldChg>
      <pc:sldChg chg="addSp modSp add mod">
        <pc:chgData name="Dongju kim" userId="a637c5ad9c8e7177" providerId="LiveId" clId="{17295E5B-9481-4BDF-A7B5-B3136C8C8950}" dt="2023-11-07T15:14:57.322" v="162" actId="1076"/>
        <pc:sldMkLst>
          <pc:docMk/>
          <pc:sldMk cId="3404951511" sldId="344"/>
        </pc:sldMkLst>
        <pc:spChg chg="mod">
          <ac:chgData name="Dongju kim" userId="a637c5ad9c8e7177" providerId="LiveId" clId="{17295E5B-9481-4BDF-A7B5-B3136C8C8950}" dt="2023-11-07T15:14:57.322" v="162" actId="1076"/>
          <ac:spMkLst>
            <pc:docMk/>
            <pc:sldMk cId="3404951511" sldId="344"/>
            <ac:spMk id="4" creationId="{F5364401-8416-8830-2F19-4BC11EB18CA1}"/>
          </ac:spMkLst>
        </pc:spChg>
        <pc:spChg chg="mod">
          <ac:chgData name="Dongju kim" userId="a637c5ad9c8e7177" providerId="LiveId" clId="{17295E5B-9481-4BDF-A7B5-B3136C8C8950}" dt="2023-11-07T15:13:28.963" v="151"/>
          <ac:spMkLst>
            <pc:docMk/>
            <pc:sldMk cId="3404951511" sldId="344"/>
            <ac:spMk id="5" creationId="{25E0D794-7F21-62A3-A434-F91F894EEA7A}"/>
          </ac:spMkLst>
        </pc:spChg>
        <pc:spChg chg="add mod">
          <ac:chgData name="Dongju kim" userId="a637c5ad9c8e7177" providerId="LiveId" clId="{17295E5B-9481-4BDF-A7B5-B3136C8C8950}" dt="2023-11-07T15:14:45.553" v="161" actId="14100"/>
          <ac:spMkLst>
            <pc:docMk/>
            <pc:sldMk cId="3404951511" sldId="344"/>
            <ac:spMk id="6" creationId="{23718CFD-0450-3B46-510E-152A606B89C2}"/>
          </ac:spMkLst>
        </pc:spChg>
        <pc:spChg chg="mod">
          <ac:chgData name="Dongju kim" userId="a637c5ad9c8e7177" providerId="LiveId" clId="{17295E5B-9481-4BDF-A7B5-B3136C8C8950}" dt="2023-11-07T15:14:57.322" v="162" actId="1076"/>
          <ac:spMkLst>
            <pc:docMk/>
            <pc:sldMk cId="3404951511" sldId="344"/>
            <ac:spMk id="8" creationId="{070C5AA3-5372-3055-F9D2-6E201ABCE4C3}"/>
          </ac:spMkLst>
        </pc:spChg>
      </pc:sldChg>
      <pc:sldChg chg="addSp modSp add mod">
        <pc:chgData name="Dongju kim" userId="a637c5ad9c8e7177" providerId="LiveId" clId="{17295E5B-9481-4BDF-A7B5-B3136C8C8950}" dt="2023-11-07T15:17:32.904" v="188" actId="1076"/>
        <pc:sldMkLst>
          <pc:docMk/>
          <pc:sldMk cId="2556908187" sldId="345"/>
        </pc:sldMkLst>
        <pc:spChg chg="mod">
          <ac:chgData name="Dongju kim" userId="a637c5ad9c8e7177" providerId="LiveId" clId="{17295E5B-9481-4BDF-A7B5-B3136C8C8950}" dt="2023-11-07T15:17:32.904" v="188" actId="1076"/>
          <ac:spMkLst>
            <pc:docMk/>
            <pc:sldMk cId="2556908187" sldId="345"/>
            <ac:spMk id="4" creationId="{F5364401-8416-8830-2F19-4BC11EB18CA1}"/>
          </ac:spMkLst>
        </pc:spChg>
        <pc:spChg chg="mod">
          <ac:chgData name="Dongju kim" userId="a637c5ad9c8e7177" providerId="LiveId" clId="{17295E5B-9481-4BDF-A7B5-B3136C8C8950}" dt="2023-11-07T15:15:37.569" v="165"/>
          <ac:spMkLst>
            <pc:docMk/>
            <pc:sldMk cId="2556908187" sldId="345"/>
            <ac:spMk id="5" creationId="{25E0D794-7F21-62A3-A434-F91F894EEA7A}"/>
          </ac:spMkLst>
        </pc:spChg>
        <pc:spChg chg="add mod">
          <ac:chgData name="Dongju kim" userId="a637c5ad9c8e7177" providerId="LiveId" clId="{17295E5B-9481-4BDF-A7B5-B3136C8C8950}" dt="2023-11-07T15:17:32.904" v="188" actId="1076"/>
          <ac:spMkLst>
            <pc:docMk/>
            <pc:sldMk cId="2556908187" sldId="345"/>
            <ac:spMk id="6" creationId="{32E807E0-5246-5A83-C851-08F9DCF4E558}"/>
          </ac:spMkLst>
        </pc:spChg>
        <pc:spChg chg="add mod">
          <ac:chgData name="Dongju kim" userId="a637c5ad9c8e7177" providerId="LiveId" clId="{17295E5B-9481-4BDF-A7B5-B3136C8C8950}" dt="2023-11-07T15:17:32.904" v="188" actId="1076"/>
          <ac:spMkLst>
            <pc:docMk/>
            <pc:sldMk cId="2556908187" sldId="345"/>
            <ac:spMk id="7" creationId="{42878C4C-BF5A-72E5-989B-35ADD76F5AA2}"/>
          </ac:spMkLst>
        </pc:spChg>
        <pc:spChg chg="mod">
          <ac:chgData name="Dongju kim" userId="a637c5ad9c8e7177" providerId="LiveId" clId="{17295E5B-9481-4BDF-A7B5-B3136C8C8950}" dt="2023-11-07T15:17:32.904" v="188" actId="1076"/>
          <ac:spMkLst>
            <pc:docMk/>
            <pc:sldMk cId="2556908187" sldId="345"/>
            <ac:spMk id="8" creationId="{070C5AA3-5372-3055-F9D2-6E201ABCE4C3}"/>
          </ac:spMkLst>
        </pc:spChg>
      </pc:sldChg>
      <pc:sldChg chg="del">
        <pc:chgData name="Dongju kim" userId="a637c5ad9c8e7177" providerId="LiveId" clId="{17295E5B-9481-4BDF-A7B5-B3136C8C8950}" dt="2023-11-07T15:03:30.332" v="77" actId="47"/>
        <pc:sldMkLst>
          <pc:docMk/>
          <pc:sldMk cId="3578329097" sldId="345"/>
        </pc:sldMkLst>
      </pc:sldChg>
      <pc:sldChg chg="del">
        <pc:chgData name="Dongju kim" userId="a637c5ad9c8e7177" providerId="LiveId" clId="{17295E5B-9481-4BDF-A7B5-B3136C8C8950}" dt="2023-11-07T15:03:30.332" v="77" actId="47"/>
        <pc:sldMkLst>
          <pc:docMk/>
          <pc:sldMk cId="3762343625" sldId="346"/>
        </pc:sldMkLst>
      </pc:sldChg>
      <pc:sldChg chg="del">
        <pc:chgData name="Dongju kim" userId="a637c5ad9c8e7177" providerId="LiveId" clId="{17295E5B-9481-4BDF-A7B5-B3136C8C8950}" dt="2023-11-07T15:03:30.332" v="77" actId="47"/>
        <pc:sldMkLst>
          <pc:docMk/>
          <pc:sldMk cId="989784029" sldId="347"/>
        </pc:sldMkLst>
      </pc:sldChg>
      <pc:sldChg chg="del">
        <pc:chgData name="Dongju kim" userId="a637c5ad9c8e7177" providerId="LiveId" clId="{17295E5B-9481-4BDF-A7B5-B3136C8C8950}" dt="2023-11-07T15:03:30.332" v="77" actId="47"/>
        <pc:sldMkLst>
          <pc:docMk/>
          <pc:sldMk cId="958646833" sldId="348"/>
        </pc:sldMkLst>
      </pc:sldChg>
    </pc:docChg>
  </pc:docChgLst>
  <pc:docChgLst>
    <pc:chgData name="Dongju kim" userId="a637c5ad9c8e7177" providerId="LiveId" clId="{9DBD37A8-B7D5-47EF-B8E7-F590BA71C900}"/>
    <pc:docChg chg="undo custSel addSld delSld modSld">
      <pc:chgData name="Dongju kim" userId="a637c5ad9c8e7177" providerId="LiveId" clId="{9DBD37A8-B7D5-47EF-B8E7-F590BA71C900}" dt="2023-11-05T15:51:52.781" v="129" actId="1076"/>
      <pc:docMkLst>
        <pc:docMk/>
      </pc:docMkLst>
      <pc:sldChg chg="modSp mod">
        <pc:chgData name="Dongju kim" userId="a637c5ad9c8e7177" providerId="LiveId" clId="{9DBD37A8-B7D5-47EF-B8E7-F590BA71C900}" dt="2023-11-05T15:40:50.219" v="2"/>
        <pc:sldMkLst>
          <pc:docMk/>
          <pc:sldMk cId="3779494914" sldId="257"/>
        </pc:sldMkLst>
        <pc:spChg chg="mod">
          <ac:chgData name="Dongju kim" userId="a637c5ad9c8e7177" providerId="LiveId" clId="{9DBD37A8-B7D5-47EF-B8E7-F590BA71C900}" dt="2023-11-05T15:40:36.617" v="0"/>
          <ac:spMkLst>
            <pc:docMk/>
            <pc:sldMk cId="3779494914" sldId="257"/>
            <ac:spMk id="4" creationId="{00000000-0000-0000-0000-000000000000}"/>
          </ac:spMkLst>
        </pc:spChg>
        <pc:spChg chg="mod">
          <ac:chgData name="Dongju kim" userId="a637c5ad9c8e7177" providerId="LiveId" clId="{9DBD37A8-B7D5-47EF-B8E7-F590BA71C900}" dt="2023-11-05T15:40:50.219" v="2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9DBD37A8-B7D5-47EF-B8E7-F590BA71C900}" dt="2023-11-05T15:41:09.808" v="3"/>
        <pc:sldMkLst>
          <pc:docMk/>
          <pc:sldMk cId="2795672102" sldId="260"/>
        </pc:sldMkLst>
        <pc:spChg chg="mod">
          <ac:chgData name="Dongju kim" userId="a637c5ad9c8e7177" providerId="LiveId" clId="{9DBD37A8-B7D5-47EF-B8E7-F590BA71C900}" dt="2023-11-05T15:41:09.808" v="3"/>
          <ac:spMkLst>
            <pc:docMk/>
            <pc:sldMk cId="2795672102" sldId="260"/>
            <ac:spMk id="3" creationId="{00000000-0000-0000-0000-000000000000}"/>
          </ac:spMkLst>
        </pc:spChg>
      </pc:sldChg>
      <pc:sldChg chg="addSp modSp mod">
        <pc:chgData name="Dongju kim" userId="a637c5ad9c8e7177" providerId="LiveId" clId="{9DBD37A8-B7D5-47EF-B8E7-F590BA71C900}" dt="2023-11-05T15:44:01.810" v="40" actId="164"/>
        <pc:sldMkLst>
          <pc:docMk/>
          <pc:sldMk cId="3826143929" sldId="261"/>
        </pc:sldMkLst>
        <pc:spChg chg="mod">
          <ac:chgData name="Dongju kim" userId="a637c5ad9c8e7177" providerId="LiveId" clId="{9DBD37A8-B7D5-47EF-B8E7-F590BA71C900}" dt="2023-11-05T15:41:43.711" v="8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9DBD37A8-B7D5-47EF-B8E7-F590BA71C900}" dt="2023-11-05T15:41:14.956" v="4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9DBD37A8-B7D5-47EF-B8E7-F590BA71C900}" dt="2023-11-05T15:41:50.068" v="9"/>
          <ac:spMkLst>
            <pc:docMk/>
            <pc:sldMk cId="3826143929" sldId="261"/>
            <ac:spMk id="4" creationId="{D7FACFDD-63BE-9604-ECE2-5DB526F7BA15}"/>
          </ac:spMkLst>
        </pc:spChg>
        <pc:spChg chg="add mod">
          <ac:chgData name="Dongju kim" userId="a637c5ad9c8e7177" providerId="LiveId" clId="{9DBD37A8-B7D5-47EF-B8E7-F590BA71C900}" dt="2023-11-05T15:44:01.810" v="40" actId="164"/>
          <ac:spMkLst>
            <pc:docMk/>
            <pc:sldMk cId="3826143929" sldId="261"/>
            <ac:spMk id="5" creationId="{67733834-7AE5-944F-B845-F4D606AB560E}"/>
          </ac:spMkLst>
        </pc:spChg>
        <pc:spChg chg="add mod">
          <ac:chgData name="Dongju kim" userId="a637c5ad9c8e7177" providerId="LiveId" clId="{9DBD37A8-B7D5-47EF-B8E7-F590BA71C900}" dt="2023-11-05T15:44:01.810" v="40" actId="164"/>
          <ac:spMkLst>
            <pc:docMk/>
            <pc:sldMk cId="3826143929" sldId="261"/>
            <ac:spMk id="6" creationId="{E5DAC97F-BC7A-A4A0-3E35-50C713771A34}"/>
          </ac:spMkLst>
        </pc:spChg>
        <pc:grpChg chg="add mod">
          <ac:chgData name="Dongju kim" userId="a637c5ad9c8e7177" providerId="LiveId" clId="{9DBD37A8-B7D5-47EF-B8E7-F590BA71C900}" dt="2023-11-05T15:44:01.810" v="40" actId="164"/>
          <ac:grpSpMkLst>
            <pc:docMk/>
            <pc:sldMk cId="3826143929" sldId="261"/>
            <ac:grpSpMk id="7" creationId="{1E52F159-CAA1-47E5-1AF4-D90ADB7B1ADF}"/>
          </ac:grpSpMkLst>
        </pc:grpChg>
      </pc:sldChg>
      <pc:sldChg chg="modSp del mod">
        <pc:chgData name="Dongju kim" userId="a637c5ad9c8e7177" providerId="LiveId" clId="{9DBD37A8-B7D5-47EF-B8E7-F590BA71C900}" dt="2023-11-05T15:44:44.573" v="53" actId="47"/>
        <pc:sldMkLst>
          <pc:docMk/>
          <pc:sldMk cId="1857209430" sldId="309"/>
        </pc:sldMkLst>
        <pc:spChg chg="mod">
          <ac:chgData name="Dongju kim" userId="a637c5ad9c8e7177" providerId="LiveId" clId="{9DBD37A8-B7D5-47EF-B8E7-F590BA71C900}" dt="2023-11-05T15:41:30.053" v="6"/>
          <ac:spMkLst>
            <pc:docMk/>
            <pc:sldMk cId="1857209430" sldId="309"/>
            <ac:spMk id="3" creationId="{00000000-0000-0000-0000-000000000000}"/>
          </ac:spMkLst>
        </pc:spChg>
      </pc:sldChg>
      <pc:sldChg chg="del">
        <pc:chgData name="Dongju kim" userId="a637c5ad9c8e7177" providerId="LiveId" clId="{9DBD37A8-B7D5-47EF-B8E7-F590BA71C900}" dt="2023-11-05T15:41:22.086" v="5" actId="47"/>
        <pc:sldMkLst>
          <pc:docMk/>
          <pc:sldMk cId="1685749491" sldId="320"/>
        </pc:sldMkLst>
      </pc:sldChg>
      <pc:sldChg chg="del">
        <pc:chgData name="Dongju kim" userId="a637c5ad9c8e7177" providerId="LiveId" clId="{9DBD37A8-B7D5-47EF-B8E7-F590BA71C900}" dt="2023-11-05T15:44:45.838" v="54" actId="47"/>
        <pc:sldMkLst>
          <pc:docMk/>
          <pc:sldMk cId="2241327255" sldId="321"/>
        </pc:sldMkLst>
      </pc:sldChg>
      <pc:sldChg chg="del">
        <pc:chgData name="Dongju kim" userId="a637c5ad9c8e7177" providerId="LiveId" clId="{9DBD37A8-B7D5-47EF-B8E7-F590BA71C900}" dt="2023-11-05T15:44:53.414" v="57" actId="47"/>
        <pc:sldMkLst>
          <pc:docMk/>
          <pc:sldMk cId="3111031401" sldId="322"/>
        </pc:sldMkLst>
      </pc:sldChg>
      <pc:sldChg chg="del">
        <pc:chgData name="Dongju kim" userId="a637c5ad9c8e7177" providerId="LiveId" clId="{9DBD37A8-B7D5-47EF-B8E7-F590BA71C900}" dt="2023-11-05T15:44:53.414" v="57" actId="47"/>
        <pc:sldMkLst>
          <pc:docMk/>
          <pc:sldMk cId="919880719" sldId="323"/>
        </pc:sldMkLst>
      </pc:sldChg>
      <pc:sldChg chg="del">
        <pc:chgData name="Dongju kim" userId="a637c5ad9c8e7177" providerId="LiveId" clId="{9DBD37A8-B7D5-47EF-B8E7-F590BA71C900}" dt="2023-11-05T15:44:53.414" v="57" actId="47"/>
        <pc:sldMkLst>
          <pc:docMk/>
          <pc:sldMk cId="342195673" sldId="324"/>
        </pc:sldMkLst>
      </pc:sldChg>
      <pc:sldChg chg="del">
        <pc:chgData name="Dongju kim" userId="a637c5ad9c8e7177" providerId="LiveId" clId="{9DBD37A8-B7D5-47EF-B8E7-F590BA71C900}" dt="2023-11-05T15:44:53.414" v="57" actId="47"/>
        <pc:sldMkLst>
          <pc:docMk/>
          <pc:sldMk cId="328507959" sldId="325"/>
        </pc:sldMkLst>
      </pc:sldChg>
      <pc:sldChg chg="modSp add del mod">
        <pc:chgData name="Dongju kim" userId="a637c5ad9c8e7177" providerId="LiveId" clId="{9DBD37A8-B7D5-47EF-B8E7-F590BA71C900}" dt="2023-11-05T15:44:49.252" v="56" actId="47"/>
        <pc:sldMkLst>
          <pc:docMk/>
          <pc:sldMk cId="2081463061" sldId="326"/>
        </pc:sldMkLst>
        <pc:spChg chg="mod">
          <ac:chgData name="Dongju kim" userId="a637c5ad9c8e7177" providerId="LiveId" clId="{9DBD37A8-B7D5-47EF-B8E7-F590BA71C900}" dt="2023-11-05T15:44:26.400" v="45" actId="6549"/>
          <ac:spMkLst>
            <pc:docMk/>
            <pc:sldMk cId="2081463061" sldId="326"/>
            <ac:spMk id="5" creationId="{67733834-7AE5-944F-B845-F4D606AB560E}"/>
          </ac:spMkLst>
        </pc:spChg>
        <pc:spChg chg="mod">
          <ac:chgData name="Dongju kim" userId="a637c5ad9c8e7177" providerId="LiveId" clId="{9DBD37A8-B7D5-47EF-B8E7-F590BA71C900}" dt="2023-11-05T15:44:32.906" v="52"/>
          <ac:spMkLst>
            <pc:docMk/>
            <pc:sldMk cId="2081463061" sldId="326"/>
            <ac:spMk id="6" creationId="{E5DAC97F-BC7A-A4A0-3E35-50C713771A34}"/>
          </ac:spMkLst>
        </pc:spChg>
      </pc:sldChg>
      <pc:sldChg chg="modSp add mod">
        <pc:chgData name="Dongju kim" userId="a637c5ad9c8e7177" providerId="LiveId" clId="{9DBD37A8-B7D5-47EF-B8E7-F590BA71C900}" dt="2023-11-05T15:45:38.832" v="70" actId="6549"/>
        <pc:sldMkLst>
          <pc:docMk/>
          <pc:sldMk cId="753304183" sldId="327"/>
        </pc:sldMkLst>
        <pc:spChg chg="mod">
          <ac:chgData name="Dongju kim" userId="a637c5ad9c8e7177" providerId="LiveId" clId="{9DBD37A8-B7D5-47EF-B8E7-F590BA71C900}" dt="2023-11-05T15:45:09.873" v="60" actId="20577"/>
          <ac:spMkLst>
            <pc:docMk/>
            <pc:sldMk cId="753304183" sldId="327"/>
            <ac:spMk id="4" creationId="{D7FACFDD-63BE-9604-ECE2-5DB526F7BA15}"/>
          </ac:spMkLst>
        </pc:spChg>
        <pc:spChg chg="mod">
          <ac:chgData name="Dongju kim" userId="a637c5ad9c8e7177" providerId="LiveId" clId="{9DBD37A8-B7D5-47EF-B8E7-F590BA71C900}" dt="2023-11-05T15:45:38.832" v="70" actId="6549"/>
          <ac:spMkLst>
            <pc:docMk/>
            <pc:sldMk cId="753304183" sldId="327"/>
            <ac:spMk id="5" creationId="{67733834-7AE5-944F-B845-F4D606AB560E}"/>
          </ac:spMkLst>
        </pc:spChg>
        <pc:spChg chg="mod">
          <ac:chgData name="Dongju kim" userId="a637c5ad9c8e7177" providerId="LiveId" clId="{9DBD37A8-B7D5-47EF-B8E7-F590BA71C900}" dt="2023-11-05T15:45:27.241" v="66"/>
          <ac:spMkLst>
            <pc:docMk/>
            <pc:sldMk cId="753304183" sldId="327"/>
            <ac:spMk id="6" creationId="{E5DAC97F-BC7A-A4A0-3E35-50C713771A34}"/>
          </ac:spMkLst>
        </pc:spChg>
      </pc:sldChg>
      <pc:sldChg chg="modSp add mod">
        <pc:chgData name="Dongju kim" userId="a637c5ad9c8e7177" providerId="LiveId" clId="{9DBD37A8-B7D5-47EF-B8E7-F590BA71C900}" dt="2023-11-05T15:46:11.504" v="86" actId="6549"/>
        <pc:sldMkLst>
          <pc:docMk/>
          <pc:sldMk cId="1943481640" sldId="328"/>
        </pc:sldMkLst>
        <pc:spChg chg="mod">
          <ac:chgData name="Dongju kim" userId="a637c5ad9c8e7177" providerId="LiveId" clId="{9DBD37A8-B7D5-47EF-B8E7-F590BA71C900}" dt="2023-11-05T15:46:11.504" v="86" actId="6549"/>
          <ac:spMkLst>
            <pc:docMk/>
            <pc:sldMk cId="1943481640" sldId="328"/>
            <ac:spMk id="5" creationId="{67733834-7AE5-944F-B845-F4D606AB560E}"/>
          </ac:spMkLst>
        </pc:spChg>
        <pc:spChg chg="mod">
          <ac:chgData name="Dongju kim" userId="a637c5ad9c8e7177" providerId="LiveId" clId="{9DBD37A8-B7D5-47EF-B8E7-F590BA71C900}" dt="2023-11-05T15:45:49.276" v="78"/>
          <ac:spMkLst>
            <pc:docMk/>
            <pc:sldMk cId="1943481640" sldId="328"/>
            <ac:spMk id="6" creationId="{E5DAC97F-BC7A-A4A0-3E35-50C713771A34}"/>
          </ac:spMkLst>
        </pc:spChg>
        <pc:grpChg chg="mod">
          <ac:chgData name="Dongju kim" userId="a637c5ad9c8e7177" providerId="LiveId" clId="{9DBD37A8-B7D5-47EF-B8E7-F590BA71C900}" dt="2023-11-05T15:45:58.754" v="79" actId="1076"/>
          <ac:grpSpMkLst>
            <pc:docMk/>
            <pc:sldMk cId="1943481640" sldId="328"/>
            <ac:grpSpMk id="7" creationId="{1E52F159-CAA1-47E5-1AF4-D90ADB7B1ADF}"/>
          </ac:grpSpMkLst>
        </pc:grpChg>
      </pc:sldChg>
      <pc:sldChg chg="modSp add mod">
        <pc:chgData name="Dongju kim" userId="a637c5ad9c8e7177" providerId="LiveId" clId="{9DBD37A8-B7D5-47EF-B8E7-F590BA71C900}" dt="2023-11-05T15:51:52.781" v="129" actId="1076"/>
        <pc:sldMkLst>
          <pc:docMk/>
          <pc:sldMk cId="3720259954" sldId="329"/>
        </pc:sldMkLst>
        <pc:spChg chg="mod">
          <ac:chgData name="Dongju kim" userId="a637c5ad9c8e7177" providerId="LiveId" clId="{9DBD37A8-B7D5-47EF-B8E7-F590BA71C900}" dt="2023-11-05T15:46:41.984" v="94" actId="14100"/>
          <ac:spMkLst>
            <pc:docMk/>
            <pc:sldMk cId="3720259954" sldId="329"/>
            <ac:spMk id="2" creationId="{00000000-0000-0000-0000-000000000000}"/>
          </ac:spMkLst>
        </pc:spChg>
        <pc:spChg chg="mod">
          <ac:chgData name="Dongju kim" userId="a637c5ad9c8e7177" providerId="LiveId" clId="{9DBD37A8-B7D5-47EF-B8E7-F590BA71C900}" dt="2023-11-05T15:51:39.048" v="128" actId="6549"/>
          <ac:spMkLst>
            <pc:docMk/>
            <pc:sldMk cId="3720259954" sldId="329"/>
            <ac:spMk id="4" creationId="{D7FACFDD-63BE-9604-ECE2-5DB526F7BA15}"/>
          </ac:spMkLst>
        </pc:spChg>
        <pc:spChg chg="mod">
          <ac:chgData name="Dongju kim" userId="a637c5ad9c8e7177" providerId="LiveId" clId="{9DBD37A8-B7D5-47EF-B8E7-F590BA71C900}" dt="2023-11-05T15:51:16.080" v="111"/>
          <ac:spMkLst>
            <pc:docMk/>
            <pc:sldMk cId="3720259954" sldId="329"/>
            <ac:spMk id="5" creationId="{67733834-7AE5-944F-B845-F4D606AB560E}"/>
          </ac:spMkLst>
        </pc:spChg>
        <pc:grpChg chg="mod">
          <ac:chgData name="Dongju kim" userId="a637c5ad9c8e7177" providerId="LiveId" clId="{9DBD37A8-B7D5-47EF-B8E7-F590BA71C900}" dt="2023-11-05T15:51:52.781" v="129" actId="1076"/>
          <ac:grpSpMkLst>
            <pc:docMk/>
            <pc:sldMk cId="3720259954" sldId="329"/>
            <ac:grpSpMk id="7" creationId="{1E52F159-CAA1-47E5-1AF4-D90ADB7B1ADF}"/>
          </ac:grpSpMkLst>
        </pc:grpChg>
      </pc:sldChg>
    </pc:docChg>
  </pc:docChgLst>
  <pc:docChgLst>
    <pc:chgData name="Dongju kim" userId="a637c5ad9c8e7177" providerId="LiveId" clId="{D7A8604F-5CFB-4FA0-A4E4-07F6B52F1B84}"/>
    <pc:docChg chg="undo custSel addSld delSld modSld">
      <pc:chgData name="Dongju kim" userId="a637c5ad9c8e7177" providerId="LiveId" clId="{D7A8604F-5CFB-4FA0-A4E4-07F6B52F1B84}" dt="2023-11-05T05:00:28.034" v="1843" actId="47"/>
      <pc:docMkLst>
        <pc:docMk/>
      </pc:docMkLst>
      <pc:sldChg chg="modSp mod">
        <pc:chgData name="Dongju kim" userId="a637c5ad9c8e7177" providerId="LiveId" clId="{D7A8604F-5CFB-4FA0-A4E4-07F6B52F1B84}" dt="2023-11-05T03:49:24.936" v="3" actId="20577"/>
        <pc:sldMkLst>
          <pc:docMk/>
          <pc:sldMk cId="3793850706" sldId="256"/>
        </pc:sldMkLst>
        <pc:spChg chg="mod">
          <ac:chgData name="Dongju kim" userId="a637c5ad9c8e7177" providerId="LiveId" clId="{D7A8604F-5CFB-4FA0-A4E4-07F6B52F1B84}" dt="2023-11-05T03:49:24.936" v="3" actId="20577"/>
          <ac:spMkLst>
            <pc:docMk/>
            <pc:sldMk cId="3793850706" sldId="256"/>
            <ac:spMk id="4" creationId="{00000000-0000-0000-0000-000000000000}"/>
          </ac:spMkLst>
        </pc:spChg>
      </pc:sldChg>
      <pc:sldChg chg="addSp delSp modSp mod">
        <pc:chgData name="Dongju kim" userId="a637c5ad9c8e7177" providerId="LiveId" clId="{D7A8604F-5CFB-4FA0-A4E4-07F6B52F1B84}" dt="2023-11-05T04:57:32.271" v="1739"/>
        <pc:sldMkLst>
          <pc:docMk/>
          <pc:sldMk cId="3779494914" sldId="257"/>
        </pc:sldMkLst>
        <pc:spChg chg="mod">
          <ac:chgData name="Dongju kim" userId="a637c5ad9c8e7177" providerId="LiveId" clId="{D7A8604F-5CFB-4FA0-A4E4-07F6B52F1B84}" dt="2023-11-05T03:58:54.108" v="45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4:30.427" v="202"/>
          <ac:spMkLst>
            <pc:docMk/>
            <pc:sldMk cId="3779494914" sldId="257"/>
            <ac:spMk id="3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0:22.816" v="135" actId="20577"/>
          <ac:spMkLst>
            <pc:docMk/>
            <pc:sldMk cId="3779494914" sldId="257"/>
            <ac:spMk id="4" creationId="{00000000-0000-0000-0000-000000000000}"/>
          </ac:spMkLst>
        </pc:spChg>
        <pc:spChg chg="add mod">
          <ac:chgData name="Dongju kim" userId="a637c5ad9c8e7177" providerId="LiveId" clId="{D7A8604F-5CFB-4FA0-A4E4-07F6B52F1B84}" dt="2023-11-05T04:00:02.245" v="91" actId="14100"/>
          <ac:spMkLst>
            <pc:docMk/>
            <pc:sldMk cId="3779494914" sldId="257"/>
            <ac:spMk id="5" creationId="{5CFA7A59-3CC7-5826-FAB0-5807984D9D4A}"/>
          </ac:spMkLst>
        </pc:spChg>
        <pc:spChg chg="add del mod">
          <ac:chgData name="Dongju kim" userId="a637c5ad9c8e7177" providerId="LiveId" clId="{D7A8604F-5CFB-4FA0-A4E4-07F6B52F1B84}" dt="2023-11-05T04:56:36.571" v="1649" actId="478"/>
          <ac:spMkLst>
            <pc:docMk/>
            <pc:sldMk cId="3779494914" sldId="257"/>
            <ac:spMk id="6" creationId="{78CA911D-EC5B-82D6-741F-D87262EE18A2}"/>
          </ac:spMkLst>
        </pc:spChg>
        <pc:spChg chg="mod">
          <ac:chgData name="Dongju kim" userId="a637c5ad9c8e7177" providerId="LiveId" clId="{D7A8604F-5CFB-4FA0-A4E4-07F6B52F1B84}" dt="2023-11-05T04:09:12.115" v="499" actId="20577"/>
          <ac:spMkLst>
            <pc:docMk/>
            <pc:sldMk cId="3779494914" sldId="257"/>
            <ac:spMk id="13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0:29.836" v="148" actId="20577"/>
          <ac:spMkLst>
            <pc:docMk/>
            <pc:sldMk cId="3779494914" sldId="257"/>
            <ac:spMk id="18" creationId="{00000000-0000-0000-0000-000000000000}"/>
          </ac:spMkLst>
        </pc:spChg>
        <pc:spChg chg="mod">
          <ac:chgData name="Dongju kim" userId="a637c5ad9c8e7177" providerId="LiveId" clId="{D7A8604F-5CFB-4FA0-A4E4-07F6B52F1B84}" dt="2023-11-05T04:57:32.271" v="1739"/>
          <ac:spMkLst>
            <pc:docMk/>
            <pc:sldMk cId="3779494914" sldId="257"/>
            <ac:spMk id="19" creationId="{00000000-0000-0000-0000-000000000000}"/>
          </ac:spMkLst>
        </pc:spChg>
        <pc:spChg chg="mod">
          <ac:chgData name="Dongju kim" userId="a637c5ad9c8e7177" providerId="LiveId" clId="{D7A8604F-5CFB-4FA0-A4E4-07F6B52F1B84}" dt="2023-11-05T04:57:26.194" v="1718" actId="14100"/>
          <ac:spMkLst>
            <pc:docMk/>
            <pc:sldMk cId="3779494914" sldId="257"/>
            <ac:spMk id="21" creationId="{00000000-0000-0000-0000-000000000000}"/>
          </ac:spMkLst>
        </pc:spChg>
      </pc:sldChg>
      <pc:sldChg chg="modSp mod">
        <pc:chgData name="Dongju kim" userId="a637c5ad9c8e7177" providerId="LiveId" clId="{D7A8604F-5CFB-4FA0-A4E4-07F6B52F1B84}" dt="2023-11-05T04:05:14.176" v="203"/>
        <pc:sldMkLst>
          <pc:docMk/>
          <pc:sldMk cId="2795672102" sldId="260"/>
        </pc:sldMkLst>
        <pc:spChg chg="mod">
          <ac:chgData name="Dongju kim" userId="a637c5ad9c8e7177" providerId="LiveId" clId="{D7A8604F-5CFB-4FA0-A4E4-07F6B52F1B84}" dt="2023-11-05T04:05:14.176" v="203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D7A8604F-5CFB-4FA0-A4E4-07F6B52F1B84}" dt="2023-11-05T04:45:44.507" v="1615" actId="478"/>
        <pc:sldMkLst>
          <pc:docMk/>
          <pc:sldMk cId="3826143929" sldId="261"/>
        </pc:sldMkLst>
        <pc:spChg chg="mod">
          <ac:chgData name="Dongju kim" userId="a637c5ad9c8e7177" providerId="LiveId" clId="{D7A8604F-5CFB-4FA0-A4E4-07F6B52F1B84}" dt="2023-11-05T04:09:03.904" v="497" actId="20577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5:18.918" v="204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7:15.126" v="418" actId="6549"/>
          <ac:spMkLst>
            <pc:docMk/>
            <pc:sldMk cId="3826143929" sldId="261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06:32.154" v="258" actId="20577"/>
          <ac:spMkLst>
            <pc:docMk/>
            <pc:sldMk cId="3826143929" sldId="261"/>
            <ac:spMk id="13" creationId="{00000000-0000-0000-0000-000000000000}"/>
          </ac:spMkLst>
        </pc:spChg>
        <pc:grpChg chg="del">
          <ac:chgData name="Dongju kim" userId="a637c5ad9c8e7177" providerId="LiveId" clId="{D7A8604F-5CFB-4FA0-A4E4-07F6B52F1B84}" dt="2023-11-05T04:07:17.514" v="419" actId="478"/>
          <ac:grpSpMkLst>
            <pc:docMk/>
            <pc:sldMk cId="3826143929" sldId="261"/>
            <ac:grpSpMk id="5" creationId="{00000000-0000-0000-0000-000000000000}"/>
          </ac:grpSpMkLst>
        </pc:grpChg>
        <pc:graphicFrameChg chg="add mod modGraphic">
          <ac:chgData name="Dongju kim" userId="a637c5ad9c8e7177" providerId="LiveId" clId="{D7A8604F-5CFB-4FA0-A4E4-07F6B52F1B84}" dt="2023-11-05T04:44:38.513" v="1614" actId="207"/>
          <ac:graphicFrameMkLst>
            <pc:docMk/>
            <pc:sldMk cId="3826143929" sldId="261"/>
            <ac:graphicFrameMk id="6" creationId="{055E8317-F8DD-C5D9-75C1-1F4D209C0099}"/>
          </ac:graphicFrameMkLst>
        </pc:graphicFrameChg>
        <pc:graphicFrameChg chg="add del mod modGraphic">
          <ac:chgData name="Dongju kim" userId="a637c5ad9c8e7177" providerId="LiveId" clId="{D7A8604F-5CFB-4FA0-A4E4-07F6B52F1B84}" dt="2023-11-05T04:45:44.507" v="1615" actId="478"/>
          <ac:graphicFrameMkLst>
            <pc:docMk/>
            <pc:sldMk cId="3826143929" sldId="261"/>
            <ac:graphicFrameMk id="7" creationId="{48269CCC-5DFF-F943-10E2-D9F34E6BE1E0}"/>
          </ac:graphicFrameMkLst>
        </pc:graphicFrameChg>
      </pc:sldChg>
      <pc:sldChg chg="modSp mod">
        <pc:chgData name="Dongju kim" userId="a637c5ad9c8e7177" providerId="LiveId" clId="{D7A8604F-5CFB-4FA0-A4E4-07F6B52F1B84}" dt="2023-11-05T04:30:26.226" v="1499"/>
        <pc:sldMkLst>
          <pc:docMk/>
          <pc:sldMk cId="1121630887" sldId="282"/>
        </pc:sldMkLst>
        <pc:spChg chg="mod">
          <ac:chgData name="Dongju kim" userId="a637c5ad9c8e7177" providerId="LiveId" clId="{D7A8604F-5CFB-4FA0-A4E4-07F6B52F1B84}" dt="2023-11-05T04:30:26.226" v="1499"/>
          <ac:spMkLst>
            <pc:docMk/>
            <pc:sldMk cId="1121630887" sldId="282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D7A8604F-5CFB-4FA0-A4E4-07F6B52F1B84}" dt="2023-11-05T04:35:40.517" v="1593" actId="1076"/>
        <pc:sldMkLst>
          <pc:docMk/>
          <pc:sldMk cId="3911914864" sldId="283"/>
        </pc:sldMkLst>
        <pc:spChg chg="mod">
          <ac:chgData name="Dongju kim" userId="a637c5ad9c8e7177" providerId="LiveId" clId="{D7A8604F-5CFB-4FA0-A4E4-07F6B52F1B84}" dt="2023-11-05T04:31:07.907" v="1512"/>
          <ac:spMkLst>
            <pc:docMk/>
            <pc:sldMk cId="3911914864" sldId="283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30:59.882" v="1511"/>
          <ac:spMkLst>
            <pc:docMk/>
            <pc:sldMk cId="3911914864" sldId="283"/>
            <ac:spMk id="3" creationId="{00000000-0000-0000-0000-000000000000}"/>
          </ac:spMkLst>
        </pc:spChg>
        <pc:spChg chg="mod">
          <ac:chgData name="Dongju kim" userId="a637c5ad9c8e7177" providerId="LiveId" clId="{D7A8604F-5CFB-4FA0-A4E4-07F6B52F1B84}" dt="2023-11-05T04:35:33.615" v="1592"/>
          <ac:spMkLst>
            <pc:docMk/>
            <pc:sldMk cId="3911914864" sldId="283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33:36.410" v="1540" actId="6549"/>
          <ac:spMkLst>
            <pc:docMk/>
            <pc:sldMk cId="3911914864" sldId="283"/>
            <ac:spMk id="1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31:13.874" v="1533"/>
          <ac:spMkLst>
            <pc:docMk/>
            <pc:sldMk cId="3911914864" sldId="283"/>
            <ac:spMk id="13" creationId="{00000000-0000-0000-0000-000000000000}"/>
          </ac:spMkLst>
        </pc:spChg>
        <pc:grpChg chg="del">
          <ac:chgData name="Dongju kim" userId="a637c5ad9c8e7177" providerId="LiveId" clId="{D7A8604F-5CFB-4FA0-A4E4-07F6B52F1B84}" dt="2023-11-05T04:33:38.089" v="1541" actId="478"/>
          <ac:grpSpMkLst>
            <pc:docMk/>
            <pc:sldMk cId="3911914864" sldId="283"/>
            <ac:grpSpMk id="5" creationId="{00000000-0000-0000-0000-000000000000}"/>
          </ac:grpSpMkLst>
        </pc:grpChg>
        <pc:picChg chg="add mod">
          <ac:chgData name="Dongju kim" userId="a637c5ad9c8e7177" providerId="LiveId" clId="{D7A8604F-5CFB-4FA0-A4E4-07F6B52F1B84}" dt="2023-11-05T04:35:40.517" v="1593" actId="1076"/>
          <ac:picMkLst>
            <pc:docMk/>
            <pc:sldMk cId="3911914864" sldId="283"/>
            <ac:picMk id="7" creationId="{9375799A-C2FD-E322-57EF-1FE686BD239D}"/>
          </ac:picMkLst>
        </pc:picChg>
      </pc:sldChg>
      <pc:sldChg chg="del">
        <pc:chgData name="Dongju kim" userId="a637c5ad9c8e7177" providerId="LiveId" clId="{D7A8604F-5CFB-4FA0-A4E4-07F6B52F1B84}" dt="2023-11-05T04:16:50.133" v="1182" actId="47"/>
        <pc:sldMkLst>
          <pc:docMk/>
          <pc:sldMk cId="218656052" sldId="284"/>
        </pc:sldMkLst>
      </pc:sldChg>
      <pc:sldChg chg="del">
        <pc:chgData name="Dongju kim" userId="a637c5ad9c8e7177" providerId="LiveId" clId="{D7A8604F-5CFB-4FA0-A4E4-07F6B52F1B84}" dt="2023-11-05T04:16:50.133" v="1182" actId="47"/>
        <pc:sldMkLst>
          <pc:docMk/>
          <pc:sldMk cId="2921701192" sldId="285"/>
        </pc:sldMkLst>
      </pc:sldChg>
      <pc:sldChg chg="addSp delSp modSp mod">
        <pc:chgData name="Dongju kim" userId="a637c5ad9c8e7177" providerId="LiveId" clId="{D7A8604F-5CFB-4FA0-A4E4-07F6B52F1B84}" dt="2023-11-05T04:59:09.271" v="1800" actId="12788"/>
        <pc:sldMkLst>
          <pc:docMk/>
          <pc:sldMk cId="3249175555" sldId="286"/>
        </pc:sldMkLst>
        <pc:spChg chg="mod">
          <ac:chgData name="Dongju kim" userId="a637c5ad9c8e7177" providerId="LiveId" clId="{D7A8604F-5CFB-4FA0-A4E4-07F6B52F1B84}" dt="2023-11-05T04:57:59.225" v="1782" actId="14100"/>
          <ac:spMkLst>
            <pc:docMk/>
            <pc:sldMk cId="3249175555" sldId="286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54:07.111" v="1635"/>
          <ac:spMkLst>
            <pc:docMk/>
            <pc:sldMk cId="3249175555" sldId="286"/>
            <ac:spMk id="3" creationId="{00000000-0000-0000-0000-000000000000}"/>
          </ac:spMkLst>
        </pc:spChg>
        <pc:spChg chg="del mod">
          <ac:chgData name="Dongju kim" userId="a637c5ad9c8e7177" providerId="LiveId" clId="{D7A8604F-5CFB-4FA0-A4E4-07F6B52F1B84}" dt="2023-11-05T04:58:01.490" v="1783" actId="478"/>
          <ac:spMkLst>
            <pc:docMk/>
            <pc:sldMk cId="3249175555" sldId="286"/>
            <ac:spMk id="13" creationId="{00000000-0000-0000-0000-000000000000}"/>
          </ac:spMkLst>
        </pc:spChg>
        <pc:grpChg chg="add mod">
          <ac:chgData name="Dongju kim" userId="a637c5ad9c8e7177" providerId="LiveId" clId="{D7A8604F-5CFB-4FA0-A4E4-07F6B52F1B84}" dt="2023-11-05T04:59:09.271" v="1800" actId="12788"/>
          <ac:grpSpMkLst>
            <pc:docMk/>
            <pc:sldMk cId="3249175555" sldId="286"/>
            <ac:grpSpMk id="10" creationId="{4AB073D7-182B-A947-582E-28582953ED63}"/>
          </ac:grpSpMkLst>
        </pc:grpChg>
        <pc:graphicFrameChg chg="del">
          <ac:chgData name="Dongju kim" userId="a637c5ad9c8e7177" providerId="LiveId" clId="{D7A8604F-5CFB-4FA0-A4E4-07F6B52F1B84}" dt="2023-11-05T04:55:07.435" v="1642" actId="478"/>
          <ac:graphicFrameMkLst>
            <pc:docMk/>
            <pc:sldMk cId="3249175555" sldId="286"/>
            <ac:graphicFrameMk id="8" creationId="{46A289B7-C623-4EC7-B1C4-B7FB5E613E23}"/>
          </ac:graphicFrameMkLst>
        </pc:graphicFrameChg>
        <pc:picChg chg="add del mod">
          <ac:chgData name="Dongju kim" userId="a637c5ad9c8e7177" providerId="LiveId" clId="{D7A8604F-5CFB-4FA0-A4E4-07F6B52F1B84}" dt="2023-11-05T04:58:01.490" v="1783" actId="478"/>
          <ac:picMkLst>
            <pc:docMk/>
            <pc:sldMk cId="3249175555" sldId="286"/>
            <ac:picMk id="5" creationId="{AE63FC35-5675-E66B-BA3A-C9879FAA5EA7}"/>
          </ac:picMkLst>
        </pc:picChg>
        <pc:picChg chg="add mod">
          <ac:chgData name="Dongju kim" userId="a637c5ad9c8e7177" providerId="LiveId" clId="{D7A8604F-5CFB-4FA0-A4E4-07F6B52F1B84}" dt="2023-11-05T04:58:55.907" v="1799" actId="164"/>
          <ac:picMkLst>
            <pc:docMk/>
            <pc:sldMk cId="3249175555" sldId="286"/>
            <ac:picMk id="6" creationId="{FFB5252A-CCC6-8B81-A0FA-CA5D7983177D}"/>
          </ac:picMkLst>
        </pc:picChg>
        <pc:picChg chg="add mod">
          <ac:chgData name="Dongju kim" userId="a637c5ad9c8e7177" providerId="LiveId" clId="{D7A8604F-5CFB-4FA0-A4E4-07F6B52F1B84}" dt="2023-11-05T04:58:55.907" v="1799" actId="164"/>
          <ac:picMkLst>
            <pc:docMk/>
            <pc:sldMk cId="3249175555" sldId="286"/>
            <ac:picMk id="7" creationId="{A651FCB0-8650-2FC6-47F0-845B247C9274}"/>
          </ac:picMkLst>
        </pc:picChg>
        <pc:picChg chg="add mod">
          <ac:chgData name="Dongju kim" userId="a637c5ad9c8e7177" providerId="LiveId" clId="{D7A8604F-5CFB-4FA0-A4E4-07F6B52F1B84}" dt="2023-11-05T04:58:55.907" v="1799" actId="164"/>
          <ac:picMkLst>
            <pc:docMk/>
            <pc:sldMk cId="3249175555" sldId="286"/>
            <ac:picMk id="9" creationId="{5A1A6CEE-8775-8E9E-6D32-E5CB6AA12216}"/>
          </ac:picMkLst>
        </pc:picChg>
      </pc:sldChg>
      <pc:sldChg chg="delSp modSp add mod">
        <pc:chgData name="Dongju kim" userId="a637c5ad9c8e7177" providerId="LiveId" clId="{D7A8604F-5CFB-4FA0-A4E4-07F6B52F1B84}" dt="2023-11-05T04:11:17.187" v="525" actId="20577"/>
        <pc:sldMkLst>
          <pc:docMk/>
          <pc:sldMk cId="273295690" sldId="287"/>
        </pc:sldMkLst>
        <pc:spChg chg="mod">
          <ac:chgData name="Dongju kim" userId="a637c5ad9c8e7177" providerId="LiveId" clId="{D7A8604F-5CFB-4FA0-A4E4-07F6B52F1B84}" dt="2023-11-05T04:09:43.758" v="506" actId="14100"/>
          <ac:spMkLst>
            <pc:docMk/>
            <pc:sldMk cId="273295690" sldId="287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1:17.187" v="525" actId="20577"/>
          <ac:spMkLst>
            <pc:docMk/>
            <pc:sldMk cId="273295690" sldId="287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0:14.150" v="507"/>
          <ac:spMkLst>
            <pc:docMk/>
            <pc:sldMk cId="273295690" sldId="287"/>
            <ac:spMk id="13" creationId="{00000000-0000-0000-0000-000000000000}"/>
          </ac:spMkLst>
        </pc:spChg>
        <pc:graphicFrameChg chg="del">
          <ac:chgData name="Dongju kim" userId="a637c5ad9c8e7177" providerId="LiveId" clId="{D7A8604F-5CFB-4FA0-A4E4-07F6B52F1B84}" dt="2023-11-05T04:10:36.050" v="513" actId="478"/>
          <ac:graphicFrameMkLst>
            <pc:docMk/>
            <pc:sldMk cId="273295690" sldId="287"/>
            <ac:graphicFrameMk id="6" creationId="{055E8317-F8DD-C5D9-75C1-1F4D209C0099}"/>
          </ac:graphicFrameMkLst>
        </pc:graphicFrameChg>
      </pc:sldChg>
      <pc:sldChg chg="modSp add mod">
        <pc:chgData name="Dongju kim" userId="a637c5ad9c8e7177" providerId="LiveId" clId="{D7A8604F-5CFB-4FA0-A4E4-07F6B52F1B84}" dt="2023-11-05T04:13:57.936" v="742" actId="20577"/>
        <pc:sldMkLst>
          <pc:docMk/>
          <pc:sldMk cId="600842681" sldId="288"/>
        </pc:sldMkLst>
        <pc:spChg chg="mod">
          <ac:chgData name="Dongju kim" userId="a637c5ad9c8e7177" providerId="LiveId" clId="{D7A8604F-5CFB-4FA0-A4E4-07F6B52F1B84}" dt="2023-11-05T04:13:57.936" v="742" actId="20577"/>
          <ac:spMkLst>
            <pc:docMk/>
            <pc:sldMk cId="600842681" sldId="288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2:24.419" v="528"/>
          <ac:spMkLst>
            <pc:docMk/>
            <pc:sldMk cId="600842681" sldId="288"/>
            <ac:spMk id="13" creationId="{00000000-0000-0000-0000-000000000000}"/>
          </ac:spMkLst>
        </pc:spChg>
      </pc:sldChg>
      <pc:sldChg chg="modSp add mod">
        <pc:chgData name="Dongju kim" userId="a637c5ad9c8e7177" providerId="LiveId" clId="{D7A8604F-5CFB-4FA0-A4E4-07F6B52F1B84}" dt="2023-11-05T04:16:16.688" v="1181" actId="20577"/>
        <pc:sldMkLst>
          <pc:docMk/>
          <pc:sldMk cId="2600380706" sldId="289"/>
        </pc:sldMkLst>
        <pc:spChg chg="mod">
          <ac:chgData name="Dongju kim" userId="a637c5ad9c8e7177" providerId="LiveId" clId="{D7A8604F-5CFB-4FA0-A4E4-07F6B52F1B84}" dt="2023-11-05T04:16:16.688" v="1181" actId="20577"/>
          <ac:spMkLst>
            <pc:docMk/>
            <pc:sldMk cId="2600380706" sldId="289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4:30.261" v="745"/>
          <ac:spMkLst>
            <pc:docMk/>
            <pc:sldMk cId="2600380706" sldId="289"/>
            <ac:spMk id="13" creationId="{00000000-0000-0000-0000-000000000000}"/>
          </ac:spMkLst>
        </pc:spChg>
      </pc:sldChg>
      <pc:sldChg chg="modSp add mod">
        <pc:chgData name="Dongju kim" userId="a637c5ad9c8e7177" providerId="LiveId" clId="{D7A8604F-5CFB-4FA0-A4E4-07F6B52F1B84}" dt="2023-11-05T04:17:38.048" v="1190"/>
        <pc:sldMkLst>
          <pc:docMk/>
          <pc:sldMk cId="901885452" sldId="290"/>
        </pc:sldMkLst>
        <pc:spChg chg="mod">
          <ac:chgData name="Dongju kim" userId="a637c5ad9c8e7177" providerId="LiveId" clId="{D7A8604F-5CFB-4FA0-A4E4-07F6B52F1B84}" dt="2023-11-05T04:17:08.036" v="1187" actId="14100"/>
          <ac:spMkLst>
            <pc:docMk/>
            <pc:sldMk cId="901885452" sldId="290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7:38.048" v="1190"/>
          <ac:spMkLst>
            <pc:docMk/>
            <pc:sldMk cId="901885452" sldId="290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7:22.851" v="1189"/>
          <ac:spMkLst>
            <pc:docMk/>
            <pc:sldMk cId="901885452" sldId="290"/>
            <ac:spMk id="13" creationId="{00000000-0000-0000-0000-000000000000}"/>
          </ac:spMkLst>
        </pc:spChg>
      </pc:sldChg>
      <pc:sldChg chg="addSp delSp modSp add mod">
        <pc:chgData name="Dongju kim" userId="a637c5ad9c8e7177" providerId="LiveId" clId="{D7A8604F-5CFB-4FA0-A4E4-07F6B52F1B84}" dt="2023-11-05T04:50:36.232" v="1627"/>
        <pc:sldMkLst>
          <pc:docMk/>
          <pc:sldMk cId="2686443180" sldId="291"/>
        </pc:sldMkLst>
        <pc:spChg chg="del">
          <ac:chgData name="Dongju kim" userId="a637c5ad9c8e7177" providerId="LiveId" clId="{D7A8604F-5CFB-4FA0-A4E4-07F6B52F1B84}" dt="2023-11-05T04:18:06.930" v="1194" actId="478"/>
          <ac:spMkLst>
            <pc:docMk/>
            <pc:sldMk cId="2686443180" sldId="291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18:02.519" v="1193"/>
          <ac:spMkLst>
            <pc:docMk/>
            <pc:sldMk cId="2686443180" sldId="291"/>
            <ac:spMk id="13" creationId="{00000000-0000-0000-0000-000000000000}"/>
          </ac:spMkLst>
        </pc:spChg>
        <pc:graphicFrameChg chg="add mod modGraphic">
          <ac:chgData name="Dongju kim" userId="a637c5ad9c8e7177" providerId="LiveId" clId="{D7A8604F-5CFB-4FA0-A4E4-07F6B52F1B84}" dt="2023-11-05T04:50:36.232" v="1627"/>
          <ac:graphicFrameMkLst>
            <pc:docMk/>
            <pc:sldMk cId="2686443180" sldId="291"/>
            <ac:graphicFrameMk id="4" creationId="{C76FCEBE-CC35-7F3F-E579-D1C49709DEA4}"/>
          </ac:graphicFrameMkLst>
        </pc:graphicFrameChg>
      </pc:sldChg>
      <pc:sldChg chg="modSp add del mod">
        <pc:chgData name="Dongju kim" userId="a637c5ad9c8e7177" providerId="LiveId" clId="{D7A8604F-5CFB-4FA0-A4E4-07F6B52F1B84}" dt="2023-11-05T04:50:20.086" v="1625" actId="47"/>
        <pc:sldMkLst>
          <pc:docMk/>
          <pc:sldMk cId="4040513999" sldId="292"/>
        </pc:sldMkLst>
        <pc:graphicFrameChg chg="mod modGraphic">
          <ac:chgData name="Dongju kim" userId="a637c5ad9c8e7177" providerId="LiveId" clId="{D7A8604F-5CFB-4FA0-A4E4-07F6B52F1B84}" dt="2023-11-05T04:24:10.066" v="1377" actId="20577"/>
          <ac:graphicFrameMkLst>
            <pc:docMk/>
            <pc:sldMk cId="4040513999" sldId="292"/>
            <ac:graphicFrameMk id="4" creationId="{C76FCEBE-CC35-7F3F-E579-D1C49709DEA4}"/>
          </ac:graphicFrameMkLst>
        </pc:graphicFrameChg>
      </pc:sldChg>
      <pc:sldChg chg="addSp delSp modSp add mod">
        <pc:chgData name="Dongju kim" userId="a637c5ad9c8e7177" providerId="LiveId" clId="{D7A8604F-5CFB-4FA0-A4E4-07F6B52F1B84}" dt="2023-11-05T04:26:29.098" v="1435" actId="6549"/>
        <pc:sldMkLst>
          <pc:docMk/>
          <pc:sldMk cId="2777182389" sldId="293"/>
        </pc:sldMkLst>
        <pc:spChg chg="add mod">
          <ac:chgData name="Dongju kim" userId="a637c5ad9c8e7177" providerId="LiveId" clId="{D7A8604F-5CFB-4FA0-A4E4-07F6B52F1B84}" dt="2023-11-05T04:26:29.098" v="1435" actId="6549"/>
          <ac:spMkLst>
            <pc:docMk/>
            <pc:sldMk cId="2777182389" sldId="293"/>
            <ac:spMk id="5" creationId="{533E6B37-D350-DBC6-0C2A-83296FD7CABE}"/>
          </ac:spMkLst>
        </pc:spChg>
        <pc:spChg chg="mod">
          <ac:chgData name="Dongju kim" userId="a637c5ad9c8e7177" providerId="LiveId" clId="{D7A8604F-5CFB-4FA0-A4E4-07F6B52F1B84}" dt="2023-11-05T04:25:42.657" v="1422" actId="20577"/>
          <ac:spMkLst>
            <pc:docMk/>
            <pc:sldMk cId="2777182389" sldId="293"/>
            <ac:spMk id="13" creationId="{00000000-0000-0000-0000-000000000000}"/>
          </ac:spMkLst>
        </pc:spChg>
        <pc:graphicFrameChg chg="del">
          <ac:chgData name="Dongju kim" userId="a637c5ad9c8e7177" providerId="LiveId" clId="{D7A8604F-5CFB-4FA0-A4E4-07F6B52F1B84}" dt="2023-11-05T04:25:46.937" v="1423" actId="478"/>
          <ac:graphicFrameMkLst>
            <pc:docMk/>
            <pc:sldMk cId="2777182389" sldId="293"/>
            <ac:graphicFrameMk id="4" creationId="{C76FCEBE-CC35-7F3F-E579-D1C49709DEA4}"/>
          </ac:graphicFrameMkLst>
        </pc:graphicFrameChg>
      </pc:sldChg>
      <pc:sldChg chg="addSp delSp modSp add mod">
        <pc:chgData name="Dongju kim" userId="a637c5ad9c8e7177" providerId="LiveId" clId="{D7A8604F-5CFB-4FA0-A4E4-07F6B52F1B84}" dt="2023-11-05T04:53:44.786" v="1634" actId="12385"/>
        <pc:sldMkLst>
          <pc:docMk/>
          <pc:sldMk cId="2013533437" sldId="294"/>
        </pc:sldMkLst>
        <pc:spChg chg="del">
          <ac:chgData name="Dongju kim" userId="a637c5ad9c8e7177" providerId="LiveId" clId="{D7A8604F-5CFB-4FA0-A4E4-07F6B52F1B84}" dt="2023-11-05T04:28:51.930" v="1458" actId="478"/>
          <ac:spMkLst>
            <pc:docMk/>
            <pc:sldMk cId="2013533437" sldId="294"/>
            <ac:spMk id="5" creationId="{533E6B37-D350-DBC6-0C2A-83296FD7CABE}"/>
          </ac:spMkLst>
        </pc:spChg>
        <pc:spChg chg="mod">
          <ac:chgData name="Dongju kim" userId="a637c5ad9c8e7177" providerId="LiveId" clId="{D7A8604F-5CFB-4FA0-A4E4-07F6B52F1B84}" dt="2023-11-05T04:28:15.686" v="1457"/>
          <ac:spMkLst>
            <pc:docMk/>
            <pc:sldMk cId="2013533437" sldId="294"/>
            <ac:spMk id="13" creationId="{00000000-0000-0000-0000-000000000000}"/>
          </ac:spMkLst>
        </pc:spChg>
        <pc:graphicFrameChg chg="add mod modGraphic">
          <ac:chgData name="Dongju kim" userId="a637c5ad9c8e7177" providerId="LiveId" clId="{D7A8604F-5CFB-4FA0-A4E4-07F6B52F1B84}" dt="2023-11-05T04:53:44.786" v="1634" actId="12385"/>
          <ac:graphicFrameMkLst>
            <pc:docMk/>
            <pc:sldMk cId="2013533437" sldId="294"/>
            <ac:graphicFrameMk id="4" creationId="{69D8241A-FA7C-CC6D-548C-0775655DB964}"/>
          </ac:graphicFrameMkLst>
        </pc:graphicFrameChg>
        <pc:graphicFrameChg chg="add del mod">
          <ac:chgData name="Dongju kim" userId="a637c5ad9c8e7177" providerId="LiveId" clId="{D7A8604F-5CFB-4FA0-A4E4-07F6B52F1B84}" dt="2023-11-05T04:52:41.661" v="1633"/>
          <ac:graphicFrameMkLst>
            <pc:docMk/>
            <pc:sldMk cId="2013533437" sldId="294"/>
            <ac:graphicFrameMk id="6" creationId="{EC14A90D-C2D5-3A59-FB03-5E788FBAF5B3}"/>
          </ac:graphicFrameMkLst>
        </pc:graphicFrameChg>
      </pc:sldChg>
      <pc:sldChg chg="add">
        <pc:chgData name="Dongju kim" userId="a637c5ad9c8e7177" providerId="LiveId" clId="{D7A8604F-5CFB-4FA0-A4E4-07F6B52F1B84}" dt="2023-11-05T04:35:45.224" v="1594"/>
        <pc:sldMkLst>
          <pc:docMk/>
          <pc:sldMk cId="2450773715" sldId="295"/>
        </pc:sldMkLst>
      </pc:sldChg>
      <pc:sldChg chg="modSp add del mod">
        <pc:chgData name="Dongju kim" userId="a637c5ad9c8e7177" providerId="LiveId" clId="{D7A8604F-5CFB-4FA0-A4E4-07F6B52F1B84}" dt="2023-11-05T05:00:25.426" v="1841" actId="47"/>
        <pc:sldMkLst>
          <pc:docMk/>
          <pc:sldMk cId="1523761080" sldId="296"/>
        </pc:sldMkLst>
        <pc:graphicFrameChg chg="modGraphic">
          <ac:chgData name="Dongju kim" userId="a637c5ad9c8e7177" providerId="LiveId" clId="{D7A8604F-5CFB-4FA0-A4E4-07F6B52F1B84}" dt="2023-11-05T04:36:37.840" v="1598"/>
          <ac:graphicFrameMkLst>
            <pc:docMk/>
            <pc:sldMk cId="1523761080" sldId="296"/>
            <ac:graphicFrameMk id="8" creationId="{46A289B7-C623-4EC7-B1C4-B7FB5E613E23}"/>
          </ac:graphicFrameMkLst>
        </pc:graphicFrameChg>
      </pc:sldChg>
      <pc:sldChg chg="add del">
        <pc:chgData name="Dongju kim" userId="a637c5ad9c8e7177" providerId="LiveId" clId="{D7A8604F-5CFB-4FA0-A4E4-07F6B52F1B84}" dt="2023-11-05T05:00:26.985" v="1842" actId="47"/>
        <pc:sldMkLst>
          <pc:docMk/>
          <pc:sldMk cId="9808132" sldId="297"/>
        </pc:sldMkLst>
      </pc:sldChg>
      <pc:sldChg chg="add del">
        <pc:chgData name="Dongju kim" userId="a637c5ad9c8e7177" providerId="LiveId" clId="{D7A8604F-5CFB-4FA0-A4E4-07F6B52F1B84}" dt="2023-11-05T05:00:28.034" v="1843" actId="47"/>
        <pc:sldMkLst>
          <pc:docMk/>
          <pc:sldMk cId="3048135501" sldId="298"/>
        </pc:sldMkLst>
      </pc:sldChg>
      <pc:sldChg chg="addSp delSp modSp add mod">
        <pc:chgData name="Dongju kim" userId="a637c5ad9c8e7177" providerId="LiveId" clId="{D7A8604F-5CFB-4FA0-A4E4-07F6B52F1B84}" dt="2023-11-05T05:00:22.117" v="1840" actId="12788"/>
        <pc:sldMkLst>
          <pc:docMk/>
          <pc:sldMk cId="179756715" sldId="299"/>
        </pc:sldMkLst>
        <pc:spChg chg="mod">
          <ac:chgData name="Dongju kim" userId="a637c5ad9c8e7177" providerId="LiveId" clId="{D7A8604F-5CFB-4FA0-A4E4-07F6B52F1B84}" dt="2023-11-05T04:59:33.365" v="1832" actId="14100"/>
          <ac:spMkLst>
            <pc:docMk/>
            <pc:sldMk cId="179756715" sldId="299"/>
            <ac:spMk id="2" creationId="{00000000-0000-0000-0000-000000000000}"/>
          </ac:spMkLst>
        </pc:spChg>
        <pc:spChg chg="mod">
          <ac:chgData name="Dongju kim" userId="a637c5ad9c8e7177" providerId="LiveId" clId="{D7A8604F-5CFB-4FA0-A4E4-07F6B52F1B84}" dt="2023-11-05T04:59:54.303" v="1834"/>
          <ac:spMkLst>
            <pc:docMk/>
            <pc:sldMk cId="179756715" sldId="299"/>
            <ac:spMk id="10" creationId="{00000000-0000-0000-0000-000000000000}"/>
          </ac:spMkLst>
        </pc:spChg>
        <pc:spChg chg="mod">
          <ac:chgData name="Dongju kim" userId="a637c5ad9c8e7177" providerId="LiveId" clId="{D7A8604F-5CFB-4FA0-A4E4-07F6B52F1B84}" dt="2023-11-05T04:59:43.442" v="1833"/>
          <ac:spMkLst>
            <pc:docMk/>
            <pc:sldMk cId="179756715" sldId="299"/>
            <ac:spMk id="13" creationId="{00000000-0000-0000-0000-000000000000}"/>
          </ac:spMkLst>
        </pc:spChg>
        <pc:picChg chg="add mod">
          <ac:chgData name="Dongju kim" userId="a637c5ad9c8e7177" providerId="LiveId" clId="{D7A8604F-5CFB-4FA0-A4E4-07F6B52F1B84}" dt="2023-11-05T05:00:22.117" v="1840" actId="12788"/>
          <ac:picMkLst>
            <pc:docMk/>
            <pc:sldMk cId="179756715" sldId="299"/>
            <ac:picMk id="5" creationId="{A076E1C7-D9CE-3025-55FE-1804790B06EC}"/>
          </ac:picMkLst>
        </pc:picChg>
        <pc:picChg chg="del">
          <ac:chgData name="Dongju kim" userId="a637c5ad9c8e7177" providerId="LiveId" clId="{D7A8604F-5CFB-4FA0-A4E4-07F6B52F1B84}" dt="2023-11-05T04:59:56.434" v="1835" actId="478"/>
          <ac:picMkLst>
            <pc:docMk/>
            <pc:sldMk cId="179756715" sldId="299"/>
            <ac:picMk id="7" creationId="{9375799A-C2FD-E322-57EF-1FE686BD239D}"/>
          </ac:picMkLst>
        </pc:picChg>
      </pc:sldChg>
      <pc:sldChg chg="add del">
        <pc:chgData name="Dongju kim" userId="a637c5ad9c8e7177" providerId="LiveId" clId="{D7A8604F-5CFB-4FA0-A4E4-07F6B52F1B84}" dt="2023-11-05T04:59:16.433" v="1802" actId="47"/>
        <pc:sldMkLst>
          <pc:docMk/>
          <pc:sldMk cId="2788560382" sldId="299"/>
        </pc:sldMkLst>
      </pc:sldChg>
    </pc:docChg>
  </pc:docChgLst>
  <pc:docChgLst>
    <pc:chgData name="Dongju kim" userId="a637c5ad9c8e7177" providerId="LiveId" clId="{E163CBB2-9EC5-4C9E-82A7-0816E60DCEAD}"/>
    <pc:docChg chg="undo custSel addSld delSld modSld">
      <pc:chgData name="Dongju kim" userId="a637c5ad9c8e7177" providerId="LiveId" clId="{E163CBB2-9EC5-4C9E-82A7-0816E60DCEAD}" dt="2023-11-05T12:52:48.885" v="412" actId="20577"/>
      <pc:docMkLst>
        <pc:docMk/>
      </pc:docMkLst>
      <pc:sldChg chg="delSp modSp mod">
        <pc:chgData name="Dongju kim" userId="a637c5ad9c8e7177" providerId="LiveId" clId="{E163CBB2-9EC5-4C9E-82A7-0816E60DCEAD}" dt="2023-11-05T12:52:08.859" v="399" actId="478"/>
        <pc:sldMkLst>
          <pc:docMk/>
          <pc:sldMk cId="3779494914" sldId="257"/>
        </pc:sldMkLst>
        <pc:spChg chg="mod">
          <ac:chgData name="Dongju kim" userId="a637c5ad9c8e7177" providerId="LiveId" clId="{E163CBB2-9EC5-4C9E-82A7-0816E60DCEAD}" dt="2023-11-05T12:17:17.267" v="17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E163CBB2-9EC5-4C9E-82A7-0816E60DCEAD}" dt="2023-11-05T12:16:09.516" v="0"/>
          <ac:spMkLst>
            <pc:docMk/>
            <pc:sldMk cId="3779494914" sldId="257"/>
            <ac:spMk id="4" creationId="{00000000-0000-0000-0000-000000000000}"/>
          </ac:spMkLst>
        </pc:spChg>
        <pc:spChg chg="mod">
          <ac:chgData name="Dongju kim" userId="a637c5ad9c8e7177" providerId="LiveId" clId="{E163CBB2-9EC5-4C9E-82A7-0816E60DCEAD}" dt="2023-11-05T12:28:53.589" v="259" actId="6549"/>
          <ac:spMkLst>
            <pc:docMk/>
            <pc:sldMk cId="3779494914" sldId="257"/>
            <ac:spMk id="13" creationId="{00000000-0000-0000-0000-000000000000}"/>
          </ac:spMkLst>
        </pc:spChg>
        <pc:spChg chg="del">
          <ac:chgData name="Dongju kim" userId="a637c5ad9c8e7177" providerId="LiveId" clId="{E163CBB2-9EC5-4C9E-82A7-0816E60DCEAD}" dt="2023-11-05T12:52:08.859" v="399" actId="478"/>
          <ac:spMkLst>
            <pc:docMk/>
            <pc:sldMk cId="3779494914" sldId="257"/>
            <ac:spMk id="17" creationId="{00000000-0000-0000-0000-000000000000}"/>
          </ac:spMkLst>
        </pc:spChg>
        <pc:spChg chg="del mod">
          <ac:chgData name="Dongju kim" userId="a637c5ad9c8e7177" providerId="LiveId" clId="{E163CBB2-9EC5-4C9E-82A7-0816E60DCEAD}" dt="2023-11-05T12:52:08.859" v="399" actId="478"/>
          <ac:spMkLst>
            <pc:docMk/>
            <pc:sldMk cId="3779494914" sldId="257"/>
            <ac:spMk id="18" creationId="{00000000-0000-0000-0000-000000000000}"/>
          </ac:spMkLst>
        </pc:spChg>
        <pc:spChg chg="del mod">
          <ac:chgData name="Dongju kim" userId="a637c5ad9c8e7177" providerId="LiveId" clId="{E163CBB2-9EC5-4C9E-82A7-0816E60DCEAD}" dt="2023-11-05T12:52:08.859" v="399" actId="478"/>
          <ac:spMkLst>
            <pc:docMk/>
            <pc:sldMk cId="3779494914" sldId="257"/>
            <ac:spMk id="19" creationId="{00000000-0000-0000-0000-000000000000}"/>
          </ac:spMkLst>
        </pc:spChg>
        <pc:spChg chg="del mod">
          <ac:chgData name="Dongju kim" userId="a637c5ad9c8e7177" providerId="LiveId" clId="{E163CBB2-9EC5-4C9E-82A7-0816E60DCEAD}" dt="2023-11-05T12:52:08.859" v="399" actId="478"/>
          <ac:spMkLst>
            <pc:docMk/>
            <pc:sldMk cId="3779494914" sldId="257"/>
            <ac:spMk id="21" creationId="{00000000-0000-0000-0000-000000000000}"/>
          </ac:spMkLst>
        </pc:spChg>
      </pc:sldChg>
      <pc:sldChg chg="modSp mod">
        <pc:chgData name="Dongju kim" userId="a637c5ad9c8e7177" providerId="LiveId" clId="{E163CBB2-9EC5-4C9E-82A7-0816E60DCEAD}" dt="2023-11-05T12:17:24.821" v="18"/>
        <pc:sldMkLst>
          <pc:docMk/>
          <pc:sldMk cId="2795672102" sldId="260"/>
        </pc:sldMkLst>
        <pc:spChg chg="mod">
          <ac:chgData name="Dongju kim" userId="a637c5ad9c8e7177" providerId="LiveId" clId="{E163CBB2-9EC5-4C9E-82A7-0816E60DCEAD}" dt="2023-11-05T12:17:24.821" v="18"/>
          <ac:spMkLst>
            <pc:docMk/>
            <pc:sldMk cId="2795672102" sldId="260"/>
            <ac:spMk id="3" creationId="{00000000-0000-0000-0000-000000000000}"/>
          </ac:spMkLst>
        </pc:spChg>
      </pc:sldChg>
      <pc:sldChg chg="addSp modSp mod">
        <pc:chgData name="Dongju kim" userId="a637c5ad9c8e7177" providerId="LiveId" clId="{E163CBB2-9EC5-4C9E-82A7-0816E60DCEAD}" dt="2023-11-05T12:19:45.284" v="71" actId="1076"/>
        <pc:sldMkLst>
          <pc:docMk/>
          <pc:sldMk cId="3826143929" sldId="261"/>
        </pc:sldMkLst>
        <pc:spChg chg="mod">
          <ac:chgData name="Dongju kim" userId="a637c5ad9c8e7177" providerId="LiveId" clId="{E163CBB2-9EC5-4C9E-82A7-0816E60DCEAD}" dt="2023-11-05T12:17:56.825" v="2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E163CBB2-9EC5-4C9E-82A7-0816E60DCEAD}" dt="2023-11-05T12:17:46.170" v="19"/>
          <ac:spMkLst>
            <pc:docMk/>
            <pc:sldMk cId="3826143929" sldId="261"/>
            <ac:spMk id="3" creationId="{00000000-0000-0000-0000-000000000000}"/>
          </ac:spMkLst>
        </pc:spChg>
        <pc:spChg chg="add mod">
          <ac:chgData name="Dongju kim" userId="a637c5ad9c8e7177" providerId="LiveId" clId="{E163CBB2-9EC5-4C9E-82A7-0816E60DCEAD}" dt="2023-11-05T12:18:55.622" v="28"/>
          <ac:spMkLst>
            <pc:docMk/>
            <pc:sldMk cId="3826143929" sldId="261"/>
            <ac:spMk id="4" creationId="{65DCB7A6-9652-7650-FD51-5D802F0025AB}"/>
          </ac:spMkLst>
        </pc:spChg>
        <pc:spChg chg="mod">
          <ac:chgData name="Dongju kim" userId="a637c5ad9c8e7177" providerId="LiveId" clId="{E163CBB2-9EC5-4C9E-82A7-0816E60DCEAD}" dt="2023-11-05T12:19:45.284" v="71" actId="1076"/>
          <ac:spMkLst>
            <pc:docMk/>
            <pc:sldMk cId="3826143929" sldId="261"/>
            <ac:spMk id="10" creationId="{00000000-0000-0000-0000-000000000000}"/>
          </ac:spMkLst>
        </pc:spChg>
        <pc:spChg chg="mod">
          <ac:chgData name="Dongju kim" userId="a637c5ad9c8e7177" providerId="LiveId" clId="{E163CBB2-9EC5-4C9E-82A7-0816E60DCEAD}" dt="2023-11-05T12:18:30.333" v="25" actId="20577"/>
          <ac:spMkLst>
            <pc:docMk/>
            <pc:sldMk cId="3826143929" sldId="261"/>
            <ac:spMk id="13" creationId="{00000000-0000-0000-0000-000000000000}"/>
          </ac:spMkLst>
        </pc:spChg>
      </pc:sldChg>
      <pc:sldChg chg="modSp del mod">
        <pc:chgData name="Dongju kim" userId="a637c5ad9c8e7177" providerId="LiveId" clId="{E163CBB2-9EC5-4C9E-82A7-0816E60DCEAD}" dt="2023-11-05T12:51:39.918" v="398" actId="47"/>
        <pc:sldMkLst>
          <pc:docMk/>
          <pc:sldMk cId="1121630887" sldId="282"/>
        </pc:sldMkLst>
        <pc:spChg chg="mod">
          <ac:chgData name="Dongju kim" userId="a637c5ad9c8e7177" providerId="LiveId" clId="{E163CBB2-9EC5-4C9E-82A7-0816E60DCEAD}" dt="2023-11-05T12:32:51.752" v="396"/>
          <ac:spMkLst>
            <pc:docMk/>
            <pc:sldMk cId="1121630887" sldId="282"/>
            <ac:spMk id="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3911914864" sldId="283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3911914864" sldId="283"/>
            <ac:spMk id="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2450773715" sldId="295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2450773715" sldId="295"/>
            <ac:spMk id="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179756715" sldId="299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179756715" sldId="299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E163CBB2-9EC5-4C9E-82A7-0816E60DCEAD}" dt="2023-11-05T12:52:25.753" v="401"/>
        <pc:sldMkLst>
          <pc:docMk/>
          <pc:sldMk cId="2147695796" sldId="300"/>
        </pc:sldMkLst>
        <pc:spChg chg="del mod">
          <ac:chgData name="Dongju kim" userId="a637c5ad9c8e7177" providerId="LiveId" clId="{E163CBB2-9EC5-4C9E-82A7-0816E60DCEAD}" dt="2023-11-05T12:52:25.515" v="400" actId="478"/>
          <ac:spMkLst>
            <pc:docMk/>
            <pc:sldMk cId="2147695796" sldId="300"/>
            <ac:spMk id="2" creationId="{00000000-0000-0000-0000-000000000000}"/>
          </ac:spMkLst>
        </pc:spChg>
        <pc:spChg chg="mod">
          <ac:chgData name="Dongju kim" userId="a637c5ad9c8e7177" providerId="LiveId" clId="{E163CBB2-9EC5-4C9E-82A7-0816E60DCEAD}" dt="2023-11-05T12:17:46.170" v="19"/>
          <ac:spMkLst>
            <pc:docMk/>
            <pc:sldMk cId="2147695796" sldId="300"/>
            <ac:spMk id="3" creationId="{00000000-0000-0000-0000-000000000000}"/>
          </ac:spMkLst>
        </pc:spChg>
        <pc:spChg chg="add mod">
          <ac:chgData name="Dongju kim" userId="a637c5ad9c8e7177" providerId="LiveId" clId="{E163CBB2-9EC5-4C9E-82A7-0816E60DCEAD}" dt="2023-11-05T12:23:34.374" v="142" actId="14100"/>
          <ac:spMkLst>
            <pc:docMk/>
            <pc:sldMk cId="2147695796" sldId="300"/>
            <ac:spMk id="4" creationId="{891A045D-94FE-BA85-025C-9AE9F72D8DDA}"/>
          </ac:spMkLst>
        </pc:spChg>
        <pc:spChg chg="add mod">
          <ac:chgData name="Dongju kim" userId="a637c5ad9c8e7177" providerId="LiveId" clId="{E163CBB2-9EC5-4C9E-82A7-0816E60DCEAD}" dt="2023-11-05T12:52:25.753" v="401"/>
          <ac:spMkLst>
            <pc:docMk/>
            <pc:sldMk cId="2147695796" sldId="300"/>
            <ac:spMk id="5" creationId="{D77DB68E-8E92-8531-6C1F-AC83A4FB0116}"/>
          </ac:spMkLst>
        </pc:spChg>
        <pc:spChg chg="del">
          <ac:chgData name="Dongju kim" userId="a637c5ad9c8e7177" providerId="LiveId" clId="{E163CBB2-9EC5-4C9E-82A7-0816E60DCEAD}" dt="2023-11-05T12:20:49.147" v="75" actId="478"/>
          <ac:spMkLst>
            <pc:docMk/>
            <pc:sldMk cId="2147695796" sldId="300"/>
            <ac:spMk id="10" creationId="{00000000-0000-0000-0000-000000000000}"/>
          </ac:spMkLst>
        </pc:spChg>
        <pc:spChg chg="mod">
          <ac:chgData name="Dongju kim" userId="a637c5ad9c8e7177" providerId="LiveId" clId="{E163CBB2-9EC5-4C9E-82A7-0816E60DCEAD}" dt="2023-11-05T12:22:46.400" v="133" actId="14100"/>
          <ac:spMkLst>
            <pc:docMk/>
            <pc:sldMk cId="2147695796" sldId="300"/>
            <ac:spMk id="1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4268516563" sldId="301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4268516563" sldId="301"/>
            <ac:spMk id="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718251506" sldId="302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718251506" sldId="302"/>
            <ac:spMk id="3" creationId="{00000000-0000-0000-0000-000000000000}"/>
          </ac:spMkLst>
        </pc:spChg>
      </pc:sldChg>
      <pc:sldChg chg="modSp del">
        <pc:chgData name="Dongju kim" userId="a637c5ad9c8e7177" providerId="LiveId" clId="{E163CBB2-9EC5-4C9E-82A7-0816E60DCEAD}" dt="2023-11-05T12:51:39.918" v="398" actId="47"/>
        <pc:sldMkLst>
          <pc:docMk/>
          <pc:sldMk cId="3579125746" sldId="303"/>
        </pc:sldMkLst>
        <pc:spChg chg="mod">
          <ac:chgData name="Dongju kim" userId="a637c5ad9c8e7177" providerId="LiveId" clId="{E163CBB2-9EC5-4C9E-82A7-0816E60DCEAD}" dt="2023-11-05T12:33:03.629" v="397"/>
          <ac:spMkLst>
            <pc:docMk/>
            <pc:sldMk cId="3579125746" sldId="303"/>
            <ac:spMk id="3" creationId="{00000000-0000-0000-0000-000000000000}"/>
          </ac:spMkLst>
        </pc:spChg>
      </pc:sldChg>
      <pc:sldChg chg="addSp delSp modSp add mod">
        <pc:chgData name="Dongju kim" userId="a637c5ad9c8e7177" providerId="LiveId" clId="{E163CBB2-9EC5-4C9E-82A7-0816E60DCEAD}" dt="2023-11-05T12:52:35.600" v="405"/>
        <pc:sldMkLst>
          <pc:docMk/>
          <pc:sldMk cId="1867769798" sldId="304"/>
        </pc:sldMkLst>
        <pc:spChg chg="del">
          <ac:chgData name="Dongju kim" userId="a637c5ad9c8e7177" providerId="LiveId" clId="{E163CBB2-9EC5-4C9E-82A7-0816E60DCEAD}" dt="2023-11-05T12:52:35.363" v="404" actId="478"/>
          <ac:spMkLst>
            <pc:docMk/>
            <pc:sldMk cId="1867769798" sldId="304"/>
            <ac:spMk id="2" creationId="{00000000-0000-0000-0000-000000000000}"/>
          </ac:spMkLst>
        </pc:spChg>
        <pc:spChg chg="mod">
          <ac:chgData name="Dongju kim" userId="a637c5ad9c8e7177" providerId="LiveId" clId="{E163CBB2-9EC5-4C9E-82A7-0816E60DCEAD}" dt="2023-11-05T12:23:14.537" v="138" actId="255"/>
          <ac:spMkLst>
            <pc:docMk/>
            <pc:sldMk cId="1867769798" sldId="304"/>
            <ac:spMk id="4" creationId="{891A045D-94FE-BA85-025C-9AE9F72D8DDA}"/>
          </ac:spMkLst>
        </pc:spChg>
        <pc:spChg chg="add mod">
          <ac:chgData name="Dongju kim" userId="a637c5ad9c8e7177" providerId="LiveId" clId="{E163CBB2-9EC5-4C9E-82A7-0816E60DCEAD}" dt="2023-11-05T12:52:35.600" v="405"/>
          <ac:spMkLst>
            <pc:docMk/>
            <pc:sldMk cId="1867769798" sldId="304"/>
            <ac:spMk id="5" creationId="{645F07E7-FAAC-D80C-E231-237F2BDC018D}"/>
          </ac:spMkLst>
        </pc:spChg>
      </pc:sldChg>
      <pc:sldChg chg="addSp delSp modSp add mod">
        <pc:chgData name="Dongju kim" userId="a637c5ad9c8e7177" providerId="LiveId" clId="{E163CBB2-9EC5-4C9E-82A7-0816E60DCEAD}" dt="2023-11-05T12:52:30.896" v="403"/>
        <pc:sldMkLst>
          <pc:docMk/>
          <pc:sldMk cId="718523945" sldId="305"/>
        </pc:sldMkLst>
        <pc:spChg chg="del">
          <ac:chgData name="Dongju kim" userId="a637c5ad9c8e7177" providerId="LiveId" clId="{E163CBB2-9EC5-4C9E-82A7-0816E60DCEAD}" dt="2023-11-05T12:52:30.667" v="402" actId="478"/>
          <ac:spMkLst>
            <pc:docMk/>
            <pc:sldMk cId="718523945" sldId="305"/>
            <ac:spMk id="2" creationId="{00000000-0000-0000-0000-000000000000}"/>
          </ac:spMkLst>
        </pc:spChg>
        <pc:spChg chg="del">
          <ac:chgData name="Dongju kim" userId="a637c5ad9c8e7177" providerId="LiveId" clId="{E163CBB2-9EC5-4C9E-82A7-0816E60DCEAD}" dt="2023-11-05T12:23:44.683" v="144" actId="478"/>
          <ac:spMkLst>
            <pc:docMk/>
            <pc:sldMk cId="718523945" sldId="305"/>
            <ac:spMk id="4" creationId="{891A045D-94FE-BA85-025C-9AE9F72D8DDA}"/>
          </ac:spMkLst>
        </pc:spChg>
        <pc:spChg chg="add mod">
          <ac:chgData name="Dongju kim" userId="a637c5ad9c8e7177" providerId="LiveId" clId="{E163CBB2-9EC5-4C9E-82A7-0816E60DCEAD}" dt="2023-11-05T12:24:52.500" v="182" actId="6549"/>
          <ac:spMkLst>
            <pc:docMk/>
            <pc:sldMk cId="718523945" sldId="305"/>
            <ac:spMk id="5" creationId="{3C33F482-F02F-138C-0712-7A78FCDF5448}"/>
          </ac:spMkLst>
        </pc:spChg>
        <pc:spChg chg="add mod">
          <ac:chgData name="Dongju kim" userId="a637c5ad9c8e7177" providerId="LiveId" clId="{E163CBB2-9EC5-4C9E-82A7-0816E60DCEAD}" dt="2023-11-05T12:52:30.896" v="403"/>
          <ac:spMkLst>
            <pc:docMk/>
            <pc:sldMk cId="718523945" sldId="305"/>
            <ac:spMk id="6" creationId="{28B5608C-1BA8-C408-EEBC-90249A909CBB}"/>
          </ac:spMkLst>
        </pc:spChg>
      </pc:sldChg>
      <pc:sldChg chg="addSp delSp modSp add mod">
        <pc:chgData name="Dongju kim" userId="a637c5ad9c8e7177" providerId="LiveId" clId="{E163CBB2-9EC5-4C9E-82A7-0816E60DCEAD}" dt="2023-11-05T12:52:38.880" v="407"/>
        <pc:sldMkLst>
          <pc:docMk/>
          <pc:sldMk cId="1195710287" sldId="306"/>
        </pc:sldMkLst>
        <pc:spChg chg="del">
          <ac:chgData name="Dongju kim" userId="a637c5ad9c8e7177" providerId="LiveId" clId="{E163CBB2-9EC5-4C9E-82A7-0816E60DCEAD}" dt="2023-11-05T12:52:38.667" v="406" actId="478"/>
          <ac:spMkLst>
            <pc:docMk/>
            <pc:sldMk cId="1195710287" sldId="306"/>
            <ac:spMk id="2" creationId="{00000000-0000-0000-0000-000000000000}"/>
          </ac:spMkLst>
        </pc:spChg>
        <pc:spChg chg="add mod">
          <ac:chgData name="Dongju kim" userId="a637c5ad9c8e7177" providerId="LiveId" clId="{E163CBB2-9EC5-4C9E-82A7-0816E60DCEAD}" dt="2023-11-05T12:52:38.880" v="407"/>
          <ac:spMkLst>
            <pc:docMk/>
            <pc:sldMk cId="1195710287" sldId="306"/>
            <ac:spMk id="4" creationId="{0EF85CA7-F008-99D5-9561-59D1816BDC2B}"/>
          </ac:spMkLst>
        </pc:spChg>
        <pc:spChg chg="mod">
          <ac:chgData name="Dongju kim" userId="a637c5ad9c8e7177" providerId="LiveId" clId="{E163CBB2-9EC5-4C9E-82A7-0816E60DCEAD}" dt="2023-11-05T12:25:54.619" v="216" actId="20577"/>
          <ac:spMkLst>
            <pc:docMk/>
            <pc:sldMk cId="1195710287" sldId="306"/>
            <ac:spMk id="5" creationId="{3C33F482-F02F-138C-0712-7A78FCDF5448}"/>
          </ac:spMkLst>
        </pc:spChg>
        <pc:spChg chg="mod">
          <ac:chgData name="Dongju kim" userId="a637c5ad9c8e7177" providerId="LiveId" clId="{E163CBB2-9EC5-4C9E-82A7-0816E60DCEAD}" dt="2023-11-05T12:25:08.495" v="207"/>
          <ac:spMkLst>
            <pc:docMk/>
            <pc:sldMk cId="1195710287" sldId="306"/>
            <ac:spMk id="13" creationId="{00000000-0000-0000-0000-000000000000}"/>
          </ac:spMkLst>
        </pc:spChg>
      </pc:sldChg>
      <pc:sldChg chg="addSp delSp modSp add mod">
        <pc:chgData name="Dongju kim" userId="a637c5ad9c8e7177" providerId="LiveId" clId="{E163CBB2-9EC5-4C9E-82A7-0816E60DCEAD}" dt="2023-11-05T12:52:42.874" v="408" actId="14100"/>
        <pc:sldMkLst>
          <pc:docMk/>
          <pc:sldMk cId="1821968412" sldId="307"/>
        </pc:sldMkLst>
        <pc:spChg chg="mod">
          <ac:chgData name="Dongju kim" userId="a637c5ad9c8e7177" providerId="LiveId" clId="{E163CBB2-9EC5-4C9E-82A7-0816E60DCEAD}" dt="2023-11-05T12:52:42.874" v="408" actId="14100"/>
          <ac:spMkLst>
            <pc:docMk/>
            <pc:sldMk cId="1821968412" sldId="307"/>
            <ac:spMk id="2" creationId="{00000000-0000-0000-0000-000000000000}"/>
          </ac:spMkLst>
        </pc:spChg>
        <pc:spChg chg="add mod">
          <ac:chgData name="Dongju kim" userId="a637c5ad9c8e7177" providerId="LiveId" clId="{E163CBB2-9EC5-4C9E-82A7-0816E60DCEAD}" dt="2023-11-05T12:31:22.632" v="275" actId="1076"/>
          <ac:spMkLst>
            <pc:docMk/>
            <pc:sldMk cId="1821968412" sldId="307"/>
            <ac:spMk id="4" creationId="{975FB208-3DEF-2768-D0FF-98750CE2222D}"/>
          </ac:spMkLst>
        </pc:spChg>
        <pc:spChg chg="del">
          <ac:chgData name="Dongju kim" userId="a637c5ad9c8e7177" providerId="LiveId" clId="{E163CBB2-9EC5-4C9E-82A7-0816E60DCEAD}" dt="2023-11-05T12:26:39.603" v="226" actId="478"/>
          <ac:spMkLst>
            <pc:docMk/>
            <pc:sldMk cId="1821968412" sldId="307"/>
            <ac:spMk id="5" creationId="{3C33F482-F02F-138C-0712-7A78FCDF5448}"/>
          </ac:spMkLst>
        </pc:spChg>
        <pc:spChg chg="add del">
          <ac:chgData name="Dongju kim" userId="a637c5ad9c8e7177" providerId="LiveId" clId="{E163CBB2-9EC5-4C9E-82A7-0816E60DCEAD}" dt="2023-11-05T12:27:18.364" v="235" actId="22"/>
          <ac:spMkLst>
            <pc:docMk/>
            <pc:sldMk cId="1821968412" sldId="307"/>
            <ac:spMk id="7" creationId="{0D9681B1-33DE-8655-6485-D16677B11010}"/>
          </ac:spMkLst>
        </pc:spChg>
        <pc:spChg chg="add mod">
          <ac:chgData name="Dongju kim" userId="a637c5ad9c8e7177" providerId="LiveId" clId="{E163CBB2-9EC5-4C9E-82A7-0816E60DCEAD}" dt="2023-11-05T12:28:13.348" v="256"/>
          <ac:spMkLst>
            <pc:docMk/>
            <pc:sldMk cId="1821968412" sldId="307"/>
            <ac:spMk id="8" creationId="{4ED849C8-FB87-9792-6A7E-058A531A5D3B}"/>
          </ac:spMkLst>
        </pc:spChg>
        <pc:spChg chg="del">
          <ac:chgData name="Dongju kim" userId="a637c5ad9c8e7177" providerId="LiveId" clId="{E163CBB2-9EC5-4C9E-82A7-0816E60DCEAD}" dt="2023-11-05T12:26:38.539" v="225" actId="478"/>
          <ac:spMkLst>
            <pc:docMk/>
            <pc:sldMk cId="1821968412" sldId="307"/>
            <ac:spMk id="13" creationId="{00000000-0000-0000-0000-000000000000}"/>
          </ac:spMkLst>
        </pc:spChg>
        <pc:picChg chg="add mod">
          <ac:chgData name="Dongju kim" userId="a637c5ad9c8e7177" providerId="LiveId" clId="{E163CBB2-9EC5-4C9E-82A7-0816E60DCEAD}" dt="2023-11-05T12:28:18.064" v="258" actId="1076"/>
          <ac:picMkLst>
            <pc:docMk/>
            <pc:sldMk cId="1821968412" sldId="307"/>
            <ac:picMk id="1026" creationId="{9D9068B8-AFCF-744D-A745-A07D31249C1D}"/>
          </ac:picMkLst>
        </pc:picChg>
      </pc:sldChg>
      <pc:sldChg chg="addSp delSp modSp add mod">
        <pc:chgData name="Dongju kim" userId="a637c5ad9c8e7177" providerId="LiveId" clId="{E163CBB2-9EC5-4C9E-82A7-0816E60DCEAD}" dt="2023-11-05T12:52:48.885" v="412" actId="20577"/>
        <pc:sldMkLst>
          <pc:docMk/>
          <pc:sldMk cId="764563995" sldId="308"/>
        </pc:sldMkLst>
        <pc:spChg chg="mod">
          <ac:chgData name="Dongju kim" userId="a637c5ad9c8e7177" providerId="LiveId" clId="{E163CBB2-9EC5-4C9E-82A7-0816E60DCEAD}" dt="2023-11-05T12:52:48.885" v="412" actId="20577"/>
          <ac:spMkLst>
            <pc:docMk/>
            <pc:sldMk cId="764563995" sldId="308"/>
            <ac:spMk id="2" creationId="{00000000-0000-0000-0000-000000000000}"/>
          </ac:spMkLst>
        </pc:spChg>
        <pc:spChg chg="mod">
          <ac:chgData name="Dongju kim" userId="a637c5ad9c8e7177" providerId="LiveId" clId="{E163CBB2-9EC5-4C9E-82A7-0816E60DCEAD}" dt="2023-11-05T12:32:36.197" v="395"/>
          <ac:spMkLst>
            <pc:docMk/>
            <pc:sldMk cId="764563995" sldId="308"/>
            <ac:spMk id="4" creationId="{975FB208-3DEF-2768-D0FF-98750CE2222D}"/>
          </ac:spMkLst>
        </pc:spChg>
        <pc:spChg chg="add mod">
          <ac:chgData name="Dongju kim" userId="a637c5ad9c8e7177" providerId="LiveId" clId="{E163CBB2-9EC5-4C9E-82A7-0816E60DCEAD}" dt="2023-11-05T12:31:44.421" v="276" actId="6549"/>
          <ac:spMkLst>
            <pc:docMk/>
            <pc:sldMk cId="764563995" sldId="308"/>
            <ac:spMk id="5" creationId="{33596836-0B16-03DE-E933-E9B50DDC06AB}"/>
          </ac:spMkLst>
        </pc:spChg>
        <pc:spChg chg="mod">
          <ac:chgData name="Dongju kim" userId="a637c5ad9c8e7177" providerId="LiveId" clId="{E163CBB2-9EC5-4C9E-82A7-0816E60DCEAD}" dt="2023-11-05T12:31:54.581" v="277" actId="6549"/>
          <ac:spMkLst>
            <pc:docMk/>
            <pc:sldMk cId="764563995" sldId="308"/>
            <ac:spMk id="8" creationId="{4ED849C8-FB87-9792-6A7E-058A531A5D3B}"/>
          </ac:spMkLst>
        </pc:spChg>
        <pc:picChg chg="del">
          <ac:chgData name="Dongju kim" userId="a637c5ad9c8e7177" providerId="LiveId" clId="{E163CBB2-9EC5-4C9E-82A7-0816E60DCEAD}" dt="2023-11-05T12:30:31.643" v="267" actId="478"/>
          <ac:picMkLst>
            <pc:docMk/>
            <pc:sldMk cId="764563995" sldId="308"/>
            <ac:picMk id="1026" creationId="{9D9068B8-AFCF-744D-A745-A07D31249C1D}"/>
          </ac:picMkLst>
        </pc:picChg>
      </pc:sldChg>
      <pc:sldChg chg="addSp delSp modSp add del mod">
        <pc:chgData name="Dongju kim" userId="a637c5ad9c8e7177" providerId="LiveId" clId="{E163CBB2-9EC5-4C9E-82A7-0816E60DCEAD}" dt="2023-11-05T12:27:48.999" v="242" actId="47"/>
        <pc:sldMkLst>
          <pc:docMk/>
          <pc:sldMk cId="2039787505" sldId="308"/>
        </pc:sldMkLst>
        <pc:spChg chg="del">
          <ac:chgData name="Dongju kim" userId="a637c5ad9c8e7177" providerId="LiveId" clId="{E163CBB2-9EC5-4C9E-82A7-0816E60DCEAD}" dt="2023-11-05T12:27:33.683" v="237" actId="478"/>
          <ac:spMkLst>
            <pc:docMk/>
            <pc:sldMk cId="2039787505" sldId="308"/>
            <ac:spMk id="4" creationId="{975FB208-3DEF-2768-D0FF-98750CE2222D}"/>
          </ac:spMkLst>
        </pc:spChg>
        <pc:spChg chg="add mod">
          <ac:chgData name="Dongju kim" userId="a637c5ad9c8e7177" providerId="LiveId" clId="{E163CBB2-9EC5-4C9E-82A7-0816E60DCEAD}" dt="2023-11-05T12:27:47.634" v="241" actId="255"/>
          <ac:spMkLst>
            <pc:docMk/>
            <pc:sldMk cId="2039787505" sldId="308"/>
            <ac:spMk id="5" creationId="{365AD895-C1AC-4AB2-3A97-5FF95DFE54E2}"/>
          </ac:spMkLst>
        </pc:spChg>
        <pc:picChg chg="del">
          <ac:chgData name="Dongju kim" userId="a637c5ad9c8e7177" providerId="LiveId" clId="{E163CBB2-9EC5-4C9E-82A7-0816E60DCEAD}" dt="2023-11-05T12:27:33.683" v="237" actId="478"/>
          <ac:picMkLst>
            <pc:docMk/>
            <pc:sldMk cId="2039787505" sldId="308"/>
            <ac:picMk id="1026" creationId="{9D9068B8-AFCF-744D-A745-A07D31249C1D}"/>
          </ac:picMkLst>
        </pc:picChg>
      </pc:sldChg>
    </pc:docChg>
  </pc:docChgLst>
  <pc:docChgLst>
    <pc:chgData name="Dongju kim" userId="a637c5ad9c8e7177" providerId="LiveId" clId="{6D146891-0AB4-417F-BC04-8BD1B381456C}"/>
    <pc:docChg chg="undo custSel addSld delSld modSld">
      <pc:chgData name="Dongju kim" userId="a637c5ad9c8e7177" providerId="LiveId" clId="{6D146891-0AB4-417F-BC04-8BD1B381456C}" dt="2023-11-05T16:02:49.671" v="284" actId="47"/>
      <pc:docMkLst>
        <pc:docMk/>
      </pc:docMkLst>
      <pc:sldChg chg="modSp mod">
        <pc:chgData name="Dongju kim" userId="a637c5ad9c8e7177" providerId="LiveId" clId="{6D146891-0AB4-417F-BC04-8BD1B381456C}" dt="2023-11-05T15:53:36.803" v="3" actId="14100"/>
        <pc:sldMkLst>
          <pc:docMk/>
          <pc:sldMk cId="3779494914" sldId="257"/>
        </pc:sldMkLst>
        <pc:spChg chg="mod">
          <ac:chgData name="Dongju kim" userId="a637c5ad9c8e7177" providerId="LiveId" clId="{6D146891-0AB4-417F-BC04-8BD1B381456C}" dt="2023-11-05T15:53:36.803" v="3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3:06.105" v="1" actId="20577"/>
          <ac:spMkLst>
            <pc:docMk/>
            <pc:sldMk cId="3779494914" sldId="257"/>
            <ac:spMk id="4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3:32.962" v="2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6D146891-0AB4-417F-BC04-8BD1B381456C}" dt="2023-11-05T15:53:55.795" v="6" actId="12788"/>
        <pc:sldMkLst>
          <pc:docMk/>
          <pc:sldMk cId="2795672102" sldId="260"/>
        </pc:sldMkLst>
        <pc:spChg chg="mod">
          <ac:chgData name="Dongju kim" userId="a637c5ad9c8e7177" providerId="LiveId" clId="{6D146891-0AB4-417F-BC04-8BD1B381456C}" dt="2023-11-05T15:53:55.795" v="6" actId="12788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6D146891-0AB4-417F-BC04-8BD1B381456C}" dt="2023-11-05T15:59:01.402" v="232" actId="1076"/>
        <pc:sldMkLst>
          <pc:docMk/>
          <pc:sldMk cId="3826143929" sldId="261"/>
        </pc:sldMkLst>
        <pc:spChg chg="mod">
          <ac:chgData name="Dongju kim" userId="a637c5ad9c8e7177" providerId="LiveId" clId="{6D146891-0AB4-417F-BC04-8BD1B381456C}" dt="2023-11-05T15:54:31.710" v="16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4:05.944" v="10" actId="20577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6:35.990" v="192" actId="1076"/>
          <ac:spMkLst>
            <pc:docMk/>
            <pc:sldMk cId="3826143929" sldId="261"/>
            <ac:spMk id="4" creationId="{D7FACFDD-63BE-9604-ECE2-5DB526F7BA15}"/>
          </ac:spMkLst>
        </pc:spChg>
        <pc:spChg chg="mod topLvl">
          <ac:chgData name="Dongju kim" userId="a637c5ad9c8e7177" providerId="LiveId" clId="{6D146891-0AB4-417F-BC04-8BD1B381456C}" dt="2023-11-05T15:59:01.402" v="232" actId="1076"/>
          <ac:spMkLst>
            <pc:docMk/>
            <pc:sldMk cId="3826143929" sldId="261"/>
            <ac:spMk id="5" creationId="{67733834-7AE5-944F-B845-F4D606AB560E}"/>
          </ac:spMkLst>
        </pc:spChg>
        <pc:spChg chg="del topLvl">
          <ac:chgData name="Dongju kim" userId="a637c5ad9c8e7177" providerId="LiveId" clId="{6D146891-0AB4-417F-BC04-8BD1B381456C}" dt="2023-11-05T15:56:02.168" v="184" actId="478"/>
          <ac:spMkLst>
            <pc:docMk/>
            <pc:sldMk cId="3826143929" sldId="261"/>
            <ac:spMk id="6" creationId="{E5DAC97F-BC7A-A4A0-3E35-50C713771A34}"/>
          </ac:spMkLst>
        </pc:spChg>
        <pc:spChg chg="add mod">
          <ac:chgData name="Dongju kim" userId="a637c5ad9c8e7177" providerId="LiveId" clId="{6D146891-0AB4-417F-BC04-8BD1B381456C}" dt="2023-11-05T15:55:24.494" v="19"/>
          <ac:spMkLst>
            <pc:docMk/>
            <pc:sldMk cId="3826143929" sldId="261"/>
            <ac:spMk id="8" creationId="{1980A6DB-B5CB-B764-A565-55447F5214EF}"/>
          </ac:spMkLst>
        </pc:spChg>
        <pc:spChg chg="add del">
          <ac:chgData name="Dongju kim" userId="a637c5ad9c8e7177" providerId="LiveId" clId="{6D146891-0AB4-417F-BC04-8BD1B381456C}" dt="2023-11-05T15:58:11.870" v="222" actId="22"/>
          <ac:spMkLst>
            <pc:docMk/>
            <pc:sldMk cId="3826143929" sldId="261"/>
            <ac:spMk id="10" creationId="{773A62F1-734C-A22A-38D1-1501C3FEF771}"/>
          </ac:spMkLst>
        </pc:spChg>
        <pc:grpChg chg="del">
          <ac:chgData name="Dongju kim" userId="a637c5ad9c8e7177" providerId="LiveId" clId="{6D146891-0AB4-417F-BC04-8BD1B381456C}" dt="2023-11-05T15:56:02.168" v="184" actId="478"/>
          <ac:grpSpMkLst>
            <pc:docMk/>
            <pc:sldMk cId="3826143929" sldId="261"/>
            <ac:grpSpMk id="7" creationId="{1E52F159-CAA1-47E5-1AF4-D90ADB7B1ADF}"/>
          </ac:grpSpMkLst>
        </pc:grpChg>
      </pc:sldChg>
      <pc:sldChg chg="addSp delSp modSp mod">
        <pc:chgData name="Dongju kim" userId="a637c5ad9c8e7177" providerId="LiveId" clId="{6D146891-0AB4-417F-BC04-8BD1B381456C}" dt="2023-11-05T16:01:35.835" v="265"/>
        <pc:sldMkLst>
          <pc:docMk/>
          <pc:sldMk cId="2081463061" sldId="326"/>
        </pc:sldMkLst>
        <pc:spChg chg="mod">
          <ac:chgData name="Dongju kim" userId="a637c5ad9c8e7177" providerId="LiveId" clId="{6D146891-0AB4-417F-BC04-8BD1B381456C}" dt="2023-11-05T16:01:35.835" v="265"/>
          <ac:spMkLst>
            <pc:docMk/>
            <pc:sldMk cId="2081463061" sldId="326"/>
            <ac:spMk id="2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4:10.565" v="11"/>
          <ac:spMkLst>
            <pc:docMk/>
            <pc:sldMk cId="2081463061" sldId="326"/>
            <ac:spMk id="3" creationId="{00000000-0000-0000-0000-000000000000}"/>
          </ac:spMkLst>
        </pc:spChg>
        <pc:spChg chg="mod">
          <ac:chgData name="Dongju kim" userId="a637c5ad9c8e7177" providerId="LiveId" clId="{6D146891-0AB4-417F-BC04-8BD1B381456C}" dt="2023-11-05T16:00:44.073" v="253" actId="20577"/>
          <ac:spMkLst>
            <pc:docMk/>
            <pc:sldMk cId="2081463061" sldId="326"/>
            <ac:spMk id="4" creationId="{D7FACFDD-63BE-9604-ECE2-5DB526F7BA15}"/>
          </ac:spMkLst>
        </pc:spChg>
        <pc:grpChg chg="del">
          <ac:chgData name="Dongju kim" userId="a637c5ad9c8e7177" providerId="LiveId" clId="{6D146891-0AB4-417F-BC04-8BD1B381456C}" dt="2023-11-05T15:59:52.784" v="239" actId="478"/>
          <ac:grpSpMkLst>
            <pc:docMk/>
            <pc:sldMk cId="2081463061" sldId="326"/>
            <ac:grpSpMk id="7" creationId="{1E52F159-CAA1-47E5-1AF4-D90ADB7B1ADF}"/>
          </ac:grpSpMkLst>
        </pc:grpChg>
        <pc:picChg chg="add mod">
          <ac:chgData name="Dongju kim" userId="a637c5ad9c8e7177" providerId="LiveId" clId="{6D146891-0AB4-417F-BC04-8BD1B381456C}" dt="2023-11-05T16:00:34.159" v="252" actId="1076"/>
          <ac:picMkLst>
            <pc:docMk/>
            <pc:sldMk cId="2081463061" sldId="326"/>
            <ac:picMk id="1026" creationId="{278015F6-0793-99AA-3316-672F0634D2FF}"/>
          </ac:picMkLst>
        </pc:picChg>
        <pc:picChg chg="add del">
          <ac:chgData name="Dongju kim" userId="a637c5ad9c8e7177" providerId="LiveId" clId="{6D146891-0AB4-417F-BC04-8BD1B381456C}" dt="2023-11-05T16:01:00.072" v="255" actId="478"/>
          <ac:picMkLst>
            <pc:docMk/>
            <pc:sldMk cId="2081463061" sldId="326"/>
            <ac:picMk id="1028" creationId="{A4573FA9-0FF0-0E21-929E-FC77B4D050A9}"/>
          </ac:picMkLst>
        </pc:picChg>
      </pc:sldChg>
      <pc:sldChg chg="addSp delSp modSp mod">
        <pc:chgData name="Dongju kim" userId="a637c5ad9c8e7177" providerId="LiveId" clId="{6D146891-0AB4-417F-BC04-8BD1B381456C}" dt="2023-11-05T16:02:40.811" v="283" actId="14100"/>
        <pc:sldMkLst>
          <pc:docMk/>
          <pc:sldMk cId="753304183" sldId="327"/>
        </pc:sldMkLst>
        <pc:spChg chg="mod">
          <ac:chgData name="Dongju kim" userId="a637c5ad9c8e7177" providerId="LiveId" clId="{6D146891-0AB4-417F-BC04-8BD1B381456C}" dt="2023-11-05T16:01:56.206" v="275"/>
          <ac:spMkLst>
            <pc:docMk/>
            <pc:sldMk cId="753304183" sldId="327"/>
            <ac:spMk id="2" creationId="{00000000-0000-0000-0000-000000000000}"/>
          </ac:spMkLst>
        </pc:spChg>
        <pc:spChg chg="mod">
          <ac:chgData name="Dongju kim" userId="a637c5ad9c8e7177" providerId="LiveId" clId="{6D146891-0AB4-417F-BC04-8BD1B381456C}" dt="2023-11-05T15:54:12.637" v="12"/>
          <ac:spMkLst>
            <pc:docMk/>
            <pc:sldMk cId="753304183" sldId="327"/>
            <ac:spMk id="3" creationId="{00000000-0000-0000-0000-000000000000}"/>
          </ac:spMkLst>
        </pc:spChg>
        <pc:spChg chg="mod">
          <ac:chgData name="Dongju kim" userId="a637c5ad9c8e7177" providerId="LiveId" clId="{6D146891-0AB4-417F-BC04-8BD1B381456C}" dt="2023-11-05T16:02:04.834" v="276"/>
          <ac:spMkLst>
            <pc:docMk/>
            <pc:sldMk cId="753304183" sldId="327"/>
            <ac:spMk id="4" creationId="{D7FACFDD-63BE-9604-ECE2-5DB526F7BA15}"/>
          </ac:spMkLst>
        </pc:spChg>
        <pc:spChg chg="add mod">
          <ac:chgData name="Dongju kim" userId="a637c5ad9c8e7177" providerId="LiveId" clId="{6D146891-0AB4-417F-BC04-8BD1B381456C}" dt="2023-11-05T16:02:40.811" v="283" actId="14100"/>
          <ac:spMkLst>
            <pc:docMk/>
            <pc:sldMk cId="753304183" sldId="327"/>
            <ac:spMk id="8" creationId="{A46C171F-3636-09C6-DD38-4AD79CDDDBDC}"/>
          </ac:spMkLst>
        </pc:spChg>
        <pc:grpChg chg="del">
          <ac:chgData name="Dongju kim" userId="a637c5ad9c8e7177" providerId="LiveId" clId="{6D146891-0AB4-417F-BC04-8BD1B381456C}" dt="2023-11-05T16:02:14.761" v="277" actId="478"/>
          <ac:grpSpMkLst>
            <pc:docMk/>
            <pc:sldMk cId="753304183" sldId="327"/>
            <ac:grpSpMk id="7" creationId="{1E52F159-CAA1-47E5-1AF4-D90ADB7B1ADF}"/>
          </ac:grpSpMkLst>
        </pc:grpChg>
      </pc:sldChg>
      <pc:sldChg chg="modSp del mod">
        <pc:chgData name="Dongju kim" userId="a637c5ad9c8e7177" providerId="LiveId" clId="{6D146891-0AB4-417F-BC04-8BD1B381456C}" dt="2023-11-05T16:02:49.671" v="284" actId="47"/>
        <pc:sldMkLst>
          <pc:docMk/>
          <pc:sldMk cId="1943481640" sldId="328"/>
        </pc:sldMkLst>
        <pc:spChg chg="mod">
          <ac:chgData name="Dongju kim" userId="a637c5ad9c8e7177" providerId="LiveId" clId="{6D146891-0AB4-417F-BC04-8BD1B381456C}" dt="2023-11-05T15:54:15.733" v="13"/>
          <ac:spMkLst>
            <pc:docMk/>
            <pc:sldMk cId="1943481640" sldId="328"/>
            <ac:spMk id="3" creationId="{00000000-0000-0000-0000-000000000000}"/>
          </ac:spMkLst>
        </pc:spChg>
      </pc:sldChg>
      <pc:sldChg chg="modSp del mod">
        <pc:chgData name="Dongju kim" userId="a637c5ad9c8e7177" providerId="LiveId" clId="{6D146891-0AB4-417F-BC04-8BD1B381456C}" dt="2023-11-05T16:02:49.671" v="284" actId="47"/>
        <pc:sldMkLst>
          <pc:docMk/>
          <pc:sldMk cId="3720259954" sldId="329"/>
        </pc:sldMkLst>
        <pc:spChg chg="mod">
          <ac:chgData name="Dongju kim" userId="a637c5ad9c8e7177" providerId="LiveId" clId="{6D146891-0AB4-417F-BC04-8BD1B381456C}" dt="2023-11-05T15:54:18.324" v="14"/>
          <ac:spMkLst>
            <pc:docMk/>
            <pc:sldMk cId="3720259954" sldId="329"/>
            <ac:spMk id="3" creationId="{00000000-0000-0000-0000-000000000000}"/>
          </ac:spMkLst>
        </pc:spChg>
      </pc:sldChg>
      <pc:sldChg chg="modSp add mod">
        <pc:chgData name="Dongju kim" userId="a637c5ad9c8e7177" providerId="LiveId" clId="{6D146891-0AB4-417F-BC04-8BD1B381456C}" dt="2023-11-05T15:58:29.173" v="225"/>
        <pc:sldMkLst>
          <pc:docMk/>
          <pc:sldMk cId="355435975" sldId="330"/>
        </pc:sldMkLst>
        <pc:spChg chg="mod">
          <ac:chgData name="Dongju kim" userId="a637c5ad9c8e7177" providerId="LiveId" clId="{6D146891-0AB4-417F-BC04-8BD1B381456C}" dt="2023-11-05T15:58:29.173" v="225"/>
          <ac:spMkLst>
            <pc:docMk/>
            <pc:sldMk cId="355435975" sldId="330"/>
            <ac:spMk id="8" creationId="{1980A6DB-B5CB-B764-A565-55447F5214EF}"/>
          </ac:spMkLst>
        </pc:spChg>
      </pc:sldChg>
      <pc:sldChg chg="addSp delSp modSp add mod">
        <pc:chgData name="Dongju kim" userId="a637c5ad9c8e7177" providerId="LiveId" clId="{6D146891-0AB4-417F-BC04-8BD1B381456C}" dt="2023-11-05T16:01:43.497" v="271"/>
        <pc:sldMkLst>
          <pc:docMk/>
          <pc:sldMk cId="1179051473" sldId="331"/>
        </pc:sldMkLst>
        <pc:spChg chg="mod">
          <ac:chgData name="Dongju kim" userId="a637c5ad9c8e7177" providerId="LiveId" clId="{6D146891-0AB4-417F-BC04-8BD1B381456C}" dt="2023-11-05T16:01:43.497" v="271"/>
          <ac:spMkLst>
            <pc:docMk/>
            <pc:sldMk cId="1179051473" sldId="331"/>
            <ac:spMk id="2" creationId="{00000000-0000-0000-0000-000000000000}"/>
          </ac:spMkLst>
        </pc:spChg>
        <pc:spChg chg="mod">
          <ac:chgData name="Dongju kim" userId="a637c5ad9c8e7177" providerId="LiveId" clId="{6D146891-0AB4-417F-BC04-8BD1B381456C}" dt="2023-11-05T16:01:11.685" v="257"/>
          <ac:spMkLst>
            <pc:docMk/>
            <pc:sldMk cId="1179051473" sldId="331"/>
            <ac:spMk id="4" creationId="{D7FACFDD-63BE-9604-ECE2-5DB526F7BA15}"/>
          </ac:spMkLst>
        </pc:spChg>
        <pc:picChg chg="del">
          <ac:chgData name="Dongju kim" userId="a637c5ad9c8e7177" providerId="LiveId" clId="{6D146891-0AB4-417F-BC04-8BD1B381456C}" dt="2023-11-05T16:01:17.368" v="259" actId="478"/>
          <ac:picMkLst>
            <pc:docMk/>
            <pc:sldMk cId="1179051473" sldId="331"/>
            <ac:picMk id="1026" creationId="{278015F6-0793-99AA-3316-672F0634D2FF}"/>
          </ac:picMkLst>
        </pc:picChg>
        <pc:picChg chg="add mod">
          <ac:chgData name="Dongju kim" userId="a637c5ad9c8e7177" providerId="LiveId" clId="{6D146891-0AB4-417F-BC04-8BD1B381456C}" dt="2023-11-05T16:01:22.413" v="262" actId="1076"/>
          <ac:picMkLst>
            <pc:docMk/>
            <pc:sldMk cId="1179051473" sldId="331"/>
            <ac:picMk id="2050" creationId="{B858452C-4A1C-0016-E126-2CBDFC27C71B}"/>
          </ac:picMkLst>
        </pc:picChg>
      </pc:sldChg>
    </pc:docChg>
  </pc:docChgLst>
  <pc:docChgLst>
    <pc:chgData name="Dongju kim" userId="a637c5ad9c8e7177" providerId="LiveId" clId="{48432607-DED0-434A-B189-BC00D4D588F0}"/>
    <pc:docChg chg="undo custSel addSld delSld modSld sldOrd">
      <pc:chgData name="Dongju kim" userId="a637c5ad9c8e7177" providerId="LiveId" clId="{48432607-DED0-434A-B189-BC00D4D588F0}" dt="2023-11-06T09:54:02.508" v="1001"/>
      <pc:docMkLst>
        <pc:docMk/>
      </pc:docMkLst>
      <pc:sldChg chg="addSp modSp mod">
        <pc:chgData name="Dongju kim" userId="a637c5ad9c8e7177" providerId="LiveId" clId="{48432607-DED0-434A-B189-BC00D4D588F0}" dt="2023-11-06T09:54:02.508" v="1001"/>
        <pc:sldMkLst>
          <pc:docMk/>
          <pc:sldMk cId="3779494914" sldId="257"/>
        </pc:sldMkLst>
        <pc:spChg chg="mod">
          <ac:chgData name="Dongju kim" userId="a637c5ad9c8e7177" providerId="LiveId" clId="{48432607-DED0-434A-B189-BC00D4D588F0}" dt="2023-11-06T09:29:21.449" v="29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25:26.625" v="0"/>
          <ac:spMkLst>
            <pc:docMk/>
            <pc:sldMk cId="3779494914" sldId="257"/>
            <ac:spMk id="4" creationId="{00000000-0000-0000-0000-000000000000}"/>
          </ac:spMkLst>
        </pc:spChg>
        <pc:spChg chg="add mod">
          <ac:chgData name="Dongju kim" userId="a637c5ad9c8e7177" providerId="LiveId" clId="{48432607-DED0-434A-B189-BC00D4D588F0}" dt="2023-11-06T09:26:07.236" v="5" actId="14100"/>
          <ac:spMkLst>
            <pc:docMk/>
            <pc:sldMk cId="3779494914" sldId="257"/>
            <ac:spMk id="5" creationId="{08A65F08-08D3-C986-1C9B-5CCB21767645}"/>
          </ac:spMkLst>
        </pc:spChg>
        <pc:spChg chg="add mod">
          <ac:chgData name="Dongju kim" userId="a637c5ad9c8e7177" providerId="LiveId" clId="{48432607-DED0-434A-B189-BC00D4D588F0}" dt="2023-11-06T09:25:44.594" v="2"/>
          <ac:spMkLst>
            <pc:docMk/>
            <pc:sldMk cId="3779494914" sldId="257"/>
            <ac:spMk id="6" creationId="{78F9AEE6-38AE-DF0B-BE84-F9557F3441FB}"/>
          </ac:spMkLst>
        </pc:spChg>
        <pc:spChg chg="add mod">
          <ac:chgData name="Dongju kim" userId="a637c5ad9c8e7177" providerId="LiveId" clId="{48432607-DED0-434A-B189-BC00D4D588F0}" dt="2023-11-06T09:25:51.435" v="3"/>
          <ac:spMkLst>
            <pc:docMk/>
            <pc:sldMk cId="3779494914" sldId="257"/>
            <ac:spMk id="7" creationId="{C310FB1D-42FA-B799-5AEF-39BB22EF9864}"/>
          </ac:spMkLst>
        </pc:spChg>
        <pc:spChg chg="add mod">
          <ac:chgData name="Dongju kim" userId="a637c5ad9c8e7177" providerId="LiveId" clId="{48432607-DED0-434A-B189-BC00D4D588F0}" dt="2023-11-06T09:54:02.508" v="1001"/>
          <ac:spMkLst>
            <pc:docMk/>
            <pc:sldMk cId="3779494914" sldId="257"/>
            <ac:spMk id="8" creationId="{3FD93F34-E4B5-539D-A318-078014C9F8D3}"/>
          </ac:spMkLst>
        </pc:spChg>
        <pc:spChg chg="mod">
          <ac:chgData name="Dongju kim" userId="a637c5ad9c8e7177" providerId="LiveId" clId="{48432607-DED0-434A-B189-BC00D4D588F0}" dt="2023-11-06T09:53:51.773" v="1000" actId="20577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48432607-DED0-434A-B189-BC00D4D588F0}" dt="2023-11-06T09:29:37.095" v="31"/>
        <pc:sldMkLst>
          <pc:docMk/>
          <pc:sldMk cId="2795672102" sldId="260"/>
        </pc:sldMkLst>
        <pc:spChg chg="mod">
          <ac:chgData name="Dongju kim" userId="a637c5ad9c8e7177" providerId="LiveId" clId="{48432607-DED0-434A-B189-BC00D4D588F0}" dt="2023-11-06T09:29:37.095" v="31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48432607-DED0-434A-B189-BC00D4D588F0}" dt="2023-11-06T09:53:31.021" v="994" actId="20577"/>
        <pc:sldMkLst>
          <pc:docMk/>
          <pc:sldMk cId="3826143929" sldId="261"/>
        </pc:sldMkLst>
        <pc:spChg chg="mod">
          <ac:chgData name="Dongju kim" userId="a637c5ad9c8e7177" providerId="LiveId" clId="{48432607-DED0-434A-B189-BC00D4D588F0}" dt="2023-11-06T09:29:48.955" v="33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26:20.415" v="20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48432607-DED0-434A-B189-BC00D4D588F0}" dt="2023-11-06T09:53:31.021" v="994" actId="20577"/>
          <ac:spMkLst>
            <pc:docMk/>
            <pc:sldMk cId="3826143929" sldId="261"/>
            <ac:spMk id="4" creationId="{D7FACFDD-63BE-9604-ECE2-5DB526F7BA15}"/>
          </ac:spMkLst>
        </pc:spChg>
        <pc:spChg chg="del">
          <ac:chgData name="Dongju kim" userId="a637c5ad9c8e7177" providerId="LiveId" clId="{48432607-DED0-434A-B189-BC00D4D588F0}" dt="2023-11-06T09:27:39.221" v="21" actId="478"/>
          <ac:spMkLst>
            <pc:docMk/>
            <pc:sldMk cId="3826143929" sldId="261"/>
            <ac:spMk id="5" creationId="{67733834-7AE5-944F-B845-F4D606AB560E}"/>
          </ac:spMkLst>
        </pc:spChg>
        <pc:spChg chg="del">
          <ac:chgData name="Dongju kim" userId="a637c5ad9c8e7177" providerId="LiveId" clId="{48432607-DED0-434A-B189-BC00D4D588F0}" dt="2023-11-06T09:30:00.124" v="34" actId="478"/>
          <ac:spMkLst>
            <pc:docMk/>
            <pc:sldMk cId="3826143929" sldId="261"/>
            <ac:spMk id="8" creationId="{1980A6DB-B5CB-B764-A565-55447F5214EF}"/>
          </ac:spMkLst>
        </pc:spChg>
        <pc:picChg chg="add mod">
          <ac:chgData name="Dongju kim" userId="a637c5ad9c8e7177" providerId="LiveId" clId="{48432607-DED0-434A-B189-BC00D4D588F0}" dt="2023-11-06T09:30:24.649" v="48" actId="1076"/>
          <ac:picMkLst>
            <pc:docMk/>
            <pc:sldMk cId="3826143929" sldId="261"/>
            <ac:picMk id="7" creationId="{AD2DA605-6F06-EF02-03E8-9D6B9FA8AAF5}"/>
          </ac:picMkLst>
        </pc:picChg>
        <pc:picChg chg="add del mod">
          <ac:chgData name="Dongju kim" userId="a637c5ad9c8e7177" providerId="LiveId" clId="{48432607-DED0-434A-B189-BC00D4D588F0}" dt="2023-11-06T09:36:01.201" v="161" actId="21"/>
          <ac:picMkLst>
            <pc:docMk/>
            <pc:sldMk cId="3826143929" sldId="261"/>
            <ac:picMk id="9" creationId="{66D4AEB9-9454-FF46-56F9-B9382DC82FED}"/>
          </ac:picMkLst>
        </pc:picChg>
      </pc:sldChg>
      <pc:sldChg chg="del">
        <pc:chgData name="Dongju kim" userId="a637c5ad9c8e7177" providerId="LiveId" clId="{48432607-DED0-434A-B189-BC00D4D588F0}" dt="2023-11-06T09:33:21.976" v="139" actId="47"/>
        <pc:sldMkLst>
          <pc:docMk/>
          <pc:sldMk cId="2081463061" sldId="326"/>
        </pc:sldMkLst>
      </pc:sldChg>
      <pc:sldChg chg="del">
        <pc:chgData name="Dongju kim" userId="a637c5ad9c8e7177" providerId="LiveId" clId="{48432607-DED0-434A-B189-BC00D4D588F0}" dt="2023-11-06T09:33:21.976" v="139" actId="47"/>
        <pc:sldMkLst>
          <pc:docMk/>
          <pc:sldMk cId="753304183" sldId="327"/>
        </pc:sldMkLst>
      </pc:sldChg>
      <pc:sldChg chg="del">
        <pc:chgData name="Dongju kim" userId="a637c5ad9c8e7177" providerId="LiveId" clId="{48432607-DED0-434A-B189-BC00D4D588F0}" dt="2023-11-06T09:33:21.976" v="139" actId="47"/>
        <pc:sldMkLst>
          <pc:docMk/>
          <pc:sldMk cId="355435975" sldId="330"/>
        </pc:sldMkLst>
      </pc:sldChg>
      <pc:sldChg chg="del">
        <pc:chgData name="Dongju kim" userId="a637c5ad9c8e7177" providerId="LiveId" clId="{48432607-DED0-434A-B189-BC00D4D588F0}" dt="2023-11-06T09:33:21.976" v="139" actId="47"/>
        <pc:sldMkLst>
          <pc:docMk/>
          <pc:sldMk cId="1179051473" sldId="331"/>
        </pc:sldMkLst>
      </pc:sldChg>
      <pc:sldChg chg="addSp delSp modSp add mod">
        <pc:chgData name="Dongju kim" userId="a637c5ad9c8e7177" providerId="LiveId" clId="{48432607-DED0-434A-B189-BC00D4D588F0}" dt="2023-11-06T09:53:38.701" v="995" actId="20577"/>
        <pc:sldMkLst>
          <pc:docMk/>
          <pc:sldMk cId="1674456174" sldId="332"/>
        </pc:sldMkLst>
        <pc:spChg chg="mod">
          <ac:chgData name="Dongju kim" userId="a637c5ad9c8e7177" providerId="LiveId" clId="{48432607-DED0-434A-B189-BC00D4D588F0}" dt="2023-11-06T09:53:38.701" v="995" actId="20577"/>
          <ac:spMkLst>
            <pc:docMk/>
            <pc:sldMk cId="1674456174" sldId="332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43:13.764" v="488" actId="14100"/>
          <ac:spMkLst>
            <pc:docMk/>
            <pc:sldMk cId="1674456174" sldId="332"/>
            <ac:spMk id="4" creationId="{D7FACFDD-63BE-9604-ECE2-5DB526F7BA15}"/>
          </ac:spMkLst>
        </pc:spChg>
        <pc:spChg chg="add mod">
          <ac:chgData name="Dongju kim" userId="a637c5ad9c8e7177" providerId="LiveId" clId="{48432607-DED0-434A-B189-BC00D4D588F0}" dt="2023-11-06T09:32:52.708" v="137"/>
          <ac:spMkLst>
            <pc:docMk/>
            <pc:sldMk cId="1674456174" sldId="332"/>
            <ac:spMk id="5" creationId="{25E0D794-7F21-62A3-A434-F91F894EEA7A}"/>
          </ac:spMkLst>
        </pc:spChg>
        <pc:spChg chg="add del mod">
          <ac:chgData name="Dongju kim" userId="a637c5ad9c8e7177" providerId="LiveId" clId="{48432607-DED0-434A-B189-BC00D4D588F0}" dt="2023-11-06T09:35:06.330" v="153" actId="21"/>
          <ac:spMkLst>
            <pc:docMk/>
            <pc:sldMk cId="1674456174" sldId="332"/>
            <ac:spMk id="6" creationId="{2F783DCA-C07E-59EB-C515-F350430E3618}"/>
          </ac:spMkLst>
        </pc:spChg>
        <pc:picChg chg="del">
          <ac:chgData name="Dongju kim" userId="a637c5ad9c8e7177" providerId="LiveId" clId="{48432607-DED0-434A-B189-BC00D4D588F0}" dt="2023-11-06T09:34:16.845" v="145" actId="478"/>
          <ac:picMkLst>
            <pc:docMk/>
            <pc:sldMk cId="1674456174" sldId="332"/>
            <ac:picMk id="7" creationId="{AD2DA605-6F06-EF02-03E8-9D6B9FA8AAF5}"/>
          </ac:picMkLst>
        </pc:picChg>
        <pc:picChg chg="add del mod">
          <ac:chgData name="Dongju kim" userId="a637c5ad9c8e7177" providerId="LiveId" clId="{48432607-DED0-434A-B189-BC00D4D588F0}" dt="2023-11-06T09:35:53.519" v="157" actId="21"/>
          <ac:picMkLst>
            <pc:docMk/>
            <pc:sldMk cId="1674456174" sldId="332"/>
            <ac:picMk id="9" creationId="{94D150FD-E9B8-0EEA-1229-FEDB25E510C8}"/>
          </ac:picMkLst>
        </pc:picChg>
        <pc:picChg chg="add mod">
          <ac:chgData name="Dongju kim" userId="a637c5ad9c8e7177" providerId="LiveId" clId="{48432607-DED0-434A-B189-BC00D4D588F0}" dt="2023-11-06T09:36:02.609" v="162"/>
          <ac:picMkLst>
            <pc:docMk/>
            <pc:sldMk cId="1674456174" sldId="332"/>
            <ac:picMk id="10" creationId="{D241CAB5-1005-163E-A769-AFCA01E0CC26}"/>
          </ac:picMkLst>
        </pc:picChg>
      </pc:sldChg>
      <pc:sldChg chg="addSp delSp modSp add mod">
        <pc:chgData name="Dongju kim" userId="a637c5ad9c8e7177" providerId="LiveId" clId="{48432607-DED0-434A-B189-BC00D4D588F0}" dt="2023-11-06T09:53:40.653" v="996" actId="20577"/>
        <pc:sldMkLst>
          <pc:docMk/>
          <pc:sldMk cId="1462430947" sldId="333"/>
        </pc:sldMkLst>
        <pc:spChg chg="mod">
          <ac:chgData name="Dongju kim" userId="a637c5ad9c8e7177" providerId="LiveId" clId="{48432607-DED0-434A-B189-BC00D4D588F0}" dt="2023-11-06T09:53:40.653" v="996" actId="20577"/>
          <ac:spMkLst>
            <pc:docMk/>
            <pc:sldMk cId="1462430947" sldId="333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43:41.245" v="496" actId="20577"/>
          <ac:spMkLst>
            <pc:docMk/>
            <pc:sldMk cId="1462430947" sldId="333"/>
            <ac:spMk id="4" creationId="{D7FACFDD-63BE-9604-ECE2-5DB526F7BA15}"/>
          </ac:spMkLst>
        </pc:spChg>
        <pc:spChg chg="mod">
          <ac:chgData name="Dongju kim" userId="a637c5ad9c8e7177" providerId="LiveId" clId="{48432607-DED0-434A-B189-BC00D4D588F0}" dt="2023-11-06T09:33:36.781" v="142"/>
          <ac:spMkLst>
            <pc:docMk/>
            <pc:sldMk cId="1462430947" sldId="333"/>
            <ac:spMk id="5" creationId="{25E0D794-7F21-62A3-A434-F91F894EEA7A}"/>
          </ac:spMkLst>
        </pc:spChg>
        <pc:spChg chg="add mod">
          <ac:chgData name="Dongju kim" userId="a637c5ad9c8e7177" providerId="LiveId" clId="{48432607-DED0-434A-B189-BC00D4D588F0}" dt="2023-11-06T09:35:12.130" v="154"/>
          <ac:spMkLst>
            <pc:docMk/>
            <pc:sldMk cId="1462430947" sldId="333"/>
            <ac:spMk id="6" creationId="{7751FD03-AF0A-EE85-4D58-D9477B8363D4}"/>
          </ac:spMkLst>
        </pc:spChg>
        <pc:picChg chg="del">
          <ac:chgData name="Dongju kim" userId="a637c5ad9c8e7177" providerId="LiveId" clId="{48432607-DED0-434A-B189-BC00D4D588F0}" dt="2023-11-06T09:33:45.197" v="144" actId="478"/>
          <ac:picMkLst>
            <pc:docMk/>
            <pc:sldMk cId="1462430947" sldId="333"/>
            <ac:picMk id="7" creationId="{AD2DA605-6F06-EF02-03E8-9D6B9FA8AAF5}"/>
          </ac:picMkLst>
        </pc:picChg>
      </pc:sldChg>
      <pc:sldChg chg="addSp delSp modSp add mod">
        <pc:chgData name="Dongju kim" userId="a637c5ad9c8e7177" providerId="LiveId" clId="{48432607-DED0-434A-B189-BC00D4D588F0}" dt="2023-11-06T09:53:42.717" v="997" actId="20577"/>
        <pc:sldMkLst>
          <pc:docMk/>
          <pc:sldMk cId="2012587049" sldId="334"/>
        </pc:sldMkLst>
        <pc:spChg chg="mod">
          <ac:chgData name="Dongju kim" userId="a637c5ad9c8e7177" providerId="LiveId" clId="{48432607-DED0-434A-B189-BC00D4D588F0}" dt="2023-11-06T09:53:42.717" v="997" actId="20577"/>
          <ac:spMkLst>
            <pc:docMk/>
            <pc:sldMk cId="2012587049" sldId="334"/>
            <ac:spMk id="2" creationId="{00000000-0000-0000-0000-000000000000}"/>
          </ac:spMkLst>
        </pc:spChg>
        <pc:spChg chg="del">
          <ac:chgData name="Dongju kim" userId="a637c5ad9c8e7177" providerId="LiveId" clId="{48432607-DED0-434A-B189-BC00D4D588F0}" dt="2023-11-06T09:37:28.613" v="257" actId="478"/>
          <ac:spMkLst>
            <pc:docMk/>
            <pc:sldMk cId="2012587049" sldId="334"/>
            <ac:spMk id="4" creationId="{D7FACFDD-63BE-9604-ECE2-5DB526F7BA15}"/>
          </ac:spMkLst>
        </pc:spChg>
        <pc:spChg chg="del">
          <ac:chgData name="Dongju kim" userId="a637c5ad9c8e7177" providerId="LiveId" clId="{48432607-DED0-434A-B189-BC00D4D588F0}" dt="2023-11-06T09:37:28.613" v="257" actId="478"/>
          <ac:spMkLst>
            <pc:docMk/>
            <pc:sldMk cId="2012587049" sldId="334"/>
            <ac:spMk id="6" creationId="{7751FD03-AF0A-EE85-4D58-D9477B8363D4}"/>
          </ac:spMkLst>
        </pc:spChg>
        <pc:graphicFrameChg chg="add mod modGraphic">
          <ac:chgData name="Dongju kim" userId="a637c5ad9c8e7177" providerId="LiveId" clId="{48432607-DED0-434A-B189-BC00D4D588F0}" dt="2023-11-06T09:39:28.638" v="358" actId="20577"/>
          <ac:graphicFrameMkLst>
            <pc:docMk/>
            <pc:sldMk cId="2012587049" sldId="334"/>
            <ac:graphicFrameMk id="7" creationId="{5D7D98C5-5FCF-43BE-C1DB-5107022B8A58}"/>
          </ac:graphicFrameMkLst>
        </pc:graphicFrameChg>
      </pc:sldChg>
      <pc:sldChg chg="add del">
        <pc:chgData name="Dongju kim" userId="a637c5ad9c8e7177" providerId="LiveId" clId="{48432607-DED0-434A-B189-BC00D4D588F0}" dt="2023-11-06T09:40:00.511" v="360" actId="47"/>
        <pc:sldMkLst>
          <pc:docMk/>
          <pc:sldMk cId="319904951" sldId="335"/>
        </pc:sldMkLst>
      </pc:sldChg>
      <pc:sldChg chg="addSp modSp add mod ord">
        <pc:chgData name="Dongju kim" userId="a637c5ad9c8e7177" providerId="LiveId" clId="{48432607-DED0-434A-B189-BC00D4D588F0}" dt="2023-11-06T09:53:44.745" v="998" actId="20577"/>
        <pc:sldMkLst>
          <pc:docMk/>
          <pc:sldMk cId="2648329964" sldId="335"/>
        </pc:sldMkLst>
        <pc:spChg chg="mod">
          <ac:chgData name="Dongju kim" userId="a637c5ad9c8e7177" providerId="LiveId" clId="{48432607-DED0-434A-B189-BC00D4D588F0}" dt="2023-11-06T09:53:44.745" v="998" actId="20577"/>
          <ac:spMkLst>
            <pc:docMk/>
            <pc:sldMk cId="2648329964" sldId="335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46:42.190" v="745" actId="6549"/>
          <ac:spMkLst>
            <pc:docMk/>
            <pc:sldMk cId="2648329964" sldId="335"/>
            <ac:spMk id="4" creationId="{D7FACFDD-63BE-9604-ECE2-5DB526F7BA15}"/>
          </ac:spMkLst>
        </pc:spChg>
        <pc:spChg chg="mod">
          <ac:chgData name="Dongju kim" userId="a637c5ad9c8e7177" providerId="LiveId" clId="{48432607-DED0-434A-B189-BC00D4D588F0}" dt="2023-11-06T09:40:20.223" v="365"/>
          <ac:spMkLst>
            <pc:docMk/>
            <pc:sldMk cId="2648329964" sldId="335"/>
            <ac:spMk id="5" creationId="{25E0D794-7F21-62A3-A434-F91F894EEA7A}"/>
          </ac:spMkLst>
        </pc:spChg>
        <pc:spChg chg="mod">
          <ac:chgData name="Dongju kim" userId="a637c5ad9c8e7177" providerId="LiveId" clId="{48432607-DED0-434A-B189-BC00D4D588F0}" dt="2023-11-06T09:42:24.159" v="481" actId="20577"/>
          <ac:spMkLst>
            <pc:docMk/>
            <pc:sldMk cId="2648329964" sldId="335"/>
            <ac:spMk id="6" creationId="{7751FD03-AF0A-EE85-4D58-D9477B8363D4}"/>
          </ac:spMkLst>
        </pc:spChg>
        <pc:spChg chg="add mod">
          <ac:chgData name="Dongju kim" userId="a637c5ad9c8e7177" providerId="LiveId" clId="{48432607-DED0-434A-B189-BC00D4D588F0}" dt="2023-11-06T09:42:35.995" v="484"/>
          <ac:spMkLst>
            <pc:docMk/>
            <pc:sldMk cId="2648329964" sldId="335"/>
            <ac:spMk id="7" creationId="{22ABCC87-C233-7C27-275B-5FB009AE1749}"/>
          </ac:spMkLst>
        </pc:spChg>
      </pc:sldChg>
      <pc:sldChg chg="delSp modSp add mod">
        <pc:chgData name="Dongju kim" userId="a637c5ad9c8e7177" providerId="LiveId" clId="{48432607-DED0-434A-B189-BC00D4D588F0}" dt="2023-11-06T09:53:46.709" v="999" actId="20577"/>
        <pc:sldMkLst>
          <pc:docMk/>
          <pc:sldMk cId="405015958" sldId="336"/>
        </pc:sldMkLst>
        <pc:spChg chg="mod">
          <ac:chgData name="Dongju kim" userId="a637c5ad9c8e7177" providerId="LiveId" clId="{48432607-DED0-434A-B189-BC00D4D588F0}" dt="2023-11-06T09:53:46.709" v="999" actId="20577"/>
          <ac:spMkLst>
            <pc:docMk/>
            <pc:sldMk cId="405015958" sldId="336"/>
            <ac:spMk id="2" creationId="{00000000-0000-0000-0000-000000000000}"/>
          </ac:spMkLst>
        </pc:spChg>
        <pc:spChg chg="del">
          <ac:chgData name="Dongju kim" userId="a637c5ad9c8e7177" providerId="LiveId" clId="{48432607-DED0-434A-B189-BC00D4D588F0}" dt="2023-11-06T09:47:01.229" v="747" actId="478"/>
          <ac:spMkLst>
            <pc:docMk/>
            <pc:sldMk cId="405015958" sldId="336"/>
            <ac:spMk id="4" creationId="{D7FACFDD-63BE-9604-ECE2-5DB526F7BA15}"/>
          </ac:spMkLst>
        </pc:spChg>
        <pc:spChg chg="del">
          <ac:chgData name="Dongju kim" userId="a637c5ad9c8e7177" providerId="LiveId" clId="{48432607-DED0-434A-B189-BC00D4D588F0}" dt="2023-11-06T09:47:02.661" v="748" actId="478"/>
          <ac:spMkLst>
            <pc:docMk/>
            <pc:sldMk cId="405015958" sldId="336"/>
            <ac:spMk id="6" creationId="{7751FD03-AF0A-EE85-4D58-D9477B8363D4}"/>
          </ac:spMkLst>
        </pc:spChg>
        <pc:spChg chg="mod">
          <ac:chgData name="Dongju kim" userId="a637c5ad9c8e7177" providerId="LiveId" clId="{48432607-DED0-434A-B189-BC00D4D588F0}" dt="2023-11-06T09:47:48.643" v="754" actId="14100"/>
          <ac:spMkLst>
            <pc:docMk/>
            <pc:sldMk cId="405015958" sldId="336"/>
            <ac:spMk id="7" creationId="{22ABCC87-C233-7C27-275B-5FB009AE1749}"/>
          </ac:spMkLst>
        </pc:spChg>
      </pc:sldChg>
      <pc:sldChg chg="modSp add mod">
        <pc:chgData name="Dongju kim" userId="a637c5ad9c8e7177" providerId="LiveId" clId="{48432607-DED0-434A-B189-BC00D4D588F0}" dt="2023-11-06T09:48:13.235" v="756"/>
        <pc:sldMkLst>
          <pc:docMk/>
          <pc:sldMk cId="1557360317" sldId="337"/>
        </pc:sldMkLst>
        <pc:spChg chg="mod">
          <ac:chgData name="Dongju kim" userId="a637c5ad9c8e7177" providerId="LiveId" clId="{48432607-DED0-434A-B189-BC00D4D588F0}" dt="2023-11-06T09:48:13.235" v="756"/>
          <ac:spMkLst>
            <pc:docMk/>
            <pc:sldMk cId="1557360317" sldId="337"/>
            <ac:spMk id="3" creationId="{00000000-0000-0000-0000-000000000000}"/>
          </ac:spMkLst>
        </pc:spChg>
      </pc:sldChg>
      <pc:sldChg chg="modSp add mod">
        <pc:chgData name="Dongju kim" userId="a637c5ad9c8e7177" providerId="LiveId" clId="{48432607-DED0-434A-B189-BC00D4D588F0}" dt="2023-11-06T09:54:02.508" v="1001"/>
        <pc:sldMkLst>
          <pc:docMk/>
          <pc:sldMk cId="2148754293" sldId="338"/>
        </pc:sldMkLst>
        <pc:spChg chg="mod">
          <ac:chgData name="Dongju kim" userId="a637c5ad9c8e7177" providerId="LiveId" clId="{48432607-DED0-434A-B189-BC00D4D588F0}" dt="2023-11-06T09:48:18.606" v="757"/>
          <ac:spMkLst>
            <pc:docMk/>
            <pc:sldMk cId="2148754293" sldId="338"/>
            <ac:spMk id="3" creationId="{00000000-0000-0000-0000-000000000000}"/>
          </ac:spMkLst>
        </pc:spChg>
        <pc:spChg chg="mod">
          <ac:chgData name="Dongju kim" userId="a637c5ad9c8e7177" providerId="LiveId" clId="{48432607-DED0-434A-B189-BC00D4D588F0}" dt="2023-11-06T09:54:02.508" v="1001"/>
          <ac:spMkLst>
            <pc:docMk/>
            <pc:sldMk cId="2148754293" sldId="338"/>
            <ac:spMk id="4" creationId="{D7FACFDD-63BE-9604-ECE2-5DB526F7BA15}"/>
          </ac:spMkLst>
        </pc:spChg>
        <pc:picChg chg="mod">
          <ac:chgData name="Dongju kim" userId="a637c5ad9c8e7177" providerId="LiveId" clId="{48432607-DED0-434A-B189-BC00D4D588F0}" dt="2023-11-06T09:48:41.938" v="764" actId="1076"/>
          <ac:picMkLst>
            <pc:docMk/>
            <pc:sldMk cId="2148754293" sldId="338"/>
            <ac:picMk id="7" creationId="{AD2DA605-6F06-EF02-03E8-9D6B9FA8AAF5}"/>
          </ac:picMkLst>
        </pc:picChg>
      </pc:sldChg>
      <pc:sldChg chg="addSp delSp modSp add mod">
        <pc:chgData name="Dongju kim" userId="a637c5ad9c8e7177" providerId="LiveId" clId="{48432607-DED0-434A-B189-BC00D4D588F0}" dt="2023-11-06T09:54:02.508" v="1001"/>
        <pc:sldMkLst>
          <pc:docMk/>
          <pc:sldMk cId="2264348832" sldId="339"/>
        </pc:sldMkLst>
        <pc:spChg chg="mod">
          <ac:chgData name="Dongju kim" userId="a637c5ad9c8e7177" providerId="LiveId" clId="{48432607-DED0-434A-B189-BC00D4D588F0}" dt="2023-11-06T09:54:02.508" v="1001"/>
          <ac:spMkLst>
            <pc:docMk/>
            <pc:sldMk cId="2264348832" sldId="339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49:25.949" v="862" actId="20577"/>
          <ac:spMkLst>
            <pc:docMk/>
            <pc:sldMk cId="2264348832" sldId="339"/>
            <ac:spMk id="4" creationId="{D7FACFDD-63BE-9604-ECE2-5DB526F7BA15}"/>
          </ac:spMkLst>
        </pc:spChg>
        <pc:spChg chg="mod">
          <ac:chgData name="Dongju kim" userId="a637c5ad9c8e7177" providerId="LiveId" clId="{48432607-DED0-434A-B189-BC00D4D588F0}" dt="2023-11-06T09:49:12.977" v="769"/>
          <ac:spMkLst>
            <pc:docMk/>
            <pc:sldMk cId="2264348832" sldId="339"/>
            <ac:spMk id="5" creationId="{25E0D794-7F21-62A3-A434-F91F894EEA7A}"/>
          </ac:spMkLst>
        </pc:spChg>
        <pc:spChg chg="add mod">
          <ac:chgData name="Dongju kim" userId="a637c5ad9c8e7177" providerId="LiveId" clId="{48432607-DED0-434A-B189-BC00D4D588F0}" dt="2023-11-06T09:50:57.761" v="885" actId="14100"/>
          <ac:spMkLst>
            <pc:docMk/>
            <pc:sldMk cId="2264348832" sldId="339"/>
            <ac:spMk id="6" creationId="{0A24508C-B96F-DB05-145A-AC4E3742A7C1}"/>
          </ac:spMkLst>
        </pc:spChg>
        <pc:spChg chg="add mod">
          <ac:chgData name="Dongju kim" userId="a637c5ad9c8e7177" providerId="LiveId" clId="{48432607-DED0-434A-B189-BC00D4D588F0}" dt="2023-11-06T09:50:54.949" v="884" actId="14100"/>
          <ac:spMkLst>
            <pc:docMk/>
            <pc:sldMk cId="2264348832" sldId="339"/>
            <ac:spMk id="7" creationId="{CC6ACF55-C338-4B88-F1C8-97194F41207E}"/>
          </ac:spMkLst>
        </pc:spChg>
        <pc:picChg chg="del">
          <ac:chgData name="Dongju kim" userId="a637c5ad9c8e7177" providerId="LiveId" clId="{48432607-DED0-434A-B189-BC00D4D588F0}" dt="2023-11-06T09:49:27.661" v="863" actId="478"/>
          <ac:picMkLst>
            <pc:docMk/>
            <pc:sldMk cId="2264348832" sldId="339"/>
            <ac:picMk id="10" creationId="{D241CAB5-1005-163E-A769-AFCA01E0CC26}"/>
          </ac:picMkLst>
        </pc:picChg>
      </pc:sldChg>
      <pc:sldChg chg="delSp modSp add mod">
        <pc:chgData name="Dongju kim" userId="a637c5ad9c8e7177" providerId="LiveId" clId="{48432607-DED0-434A-B189-BC00D4D588F0}" dt="2023-11-06T09:54:02.508" v="1001"/>
        <pc:sldMkLst>
          <pc:docMk/>
          <pc:sldMk cId="2270673496" sldId="340"/>
        </pc:sldMkLst>
        <pc:spChg chg="mod">
          <ac:chgData name="Dongju kim" userId="a637c5ad9c8e7177" providerId="LiveId" clId="{48432607-DED0-434A-B189-BC00D4D588F0}" dt="2023-11-06T09:54:02.508" v="1001"/>
          <ac:spMkLst>
            <pc:docMk/>
            <pc:sldMk cId="2270673496" sldId="340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52:41.840" v="990" actId="6549"/>
          <ac:spMkLst>
            <pc:docMk/>
            <pc:sldMk cId="2270673496" sldId="340"/>
            <ac:spMk id="4" creationId="{D7FACFDD-63BE-9604-ECE2-5DB526F7BA15}"/>
          </ac:spMkLst>
        </pc:spChg>
        <pc:spChg chg="mod">
          <ac:chgData name="Dongju kim" userId="a637c5ad9c8e7177" providerId="LiveId" clId="{48432607-DED0-434A-B189-BC00D4D588F0}" dt="2023-11-06T09:51:31.032" v="888"/>
          <ac:spMkLst>
            <pc:docMk/>
            <pc:sldMk cId="2270673496" sldId="340"/>
            <ac:spMk id="5" creationId="{25E0D794-7F21-62A3-A434-F91F894EEA7A}"/>
          </ac:spMkLst>
        </pc:spChg>
        <pc:spChg chg="mod">
          <ac:chgData name="Dongju kim" userId="a637c5ad9c8e7177" providerId="LiveId" clId="{48432607-DED0-434A-B189-BC00D4D588F0}" dt="2023-11-06T09:52:32.825" v="988" actId="14100"/>
          <ac:spMkLst>
            <pc:docMk/>
            <pc:sldMk cId="2270673496" sldId="340"/>
            <ac:spMk id="6" creationId="{0A24508C-B96F-DB05-145A-AC4E3742A7C1}"/>
          </ac:spMkLst>
        </pc:spChg>
        <pc:spChg chg="del">
          <ac:chgData name="Dongju kim" userId="a637c5ad9c8e7177" providerId="LiveId" clId="{48432607-DED0-434A-B189-BC00D4D588F0}" dt="2023-11-06T09:52:17.517" v="983" actId="478"/>
          <ac:spMkLst>
            <pc:docMk/>
            <pc:sldMk cId="2270673496" sldId="340"/>
            <ac:spMk id="7" creationId="{CC6ACF55-C338-4B88-F1C8-97194F41207E}"/>
          </ac:spMkLst>
        </pc:spChg>
      </pc:sldChg>
      <pc:sldChg chg="modSp add mod">
        <pc:chgData name="Dongju kim" userId="a637c5ad9c8e7177" providerId="LiveId" clId="{48432607-DED0-434A-B189-BC00D4D588F0}" dt="2023-11-06T09:54:02.508" v="1001"/>
        <pc:sldMkLst>
          <pc:docMk/>
          <pc:sldMk cId="1574143727" sldId="341"/>
        </pc:sldMkLst>
        <pc:spChg chg="mod">
          <ac:chgData name="Dongju kim" userId="a637c5ad9c8e7177" providerId="LiveId" clId="{48432607-DED0-434A-B189-BC00D4D588F0}" dt="2023-11-06T09:54:02.508" v="1001"/>
          <ac:spMkLst>
            <pc:docMk/>
            <pc:sldMk cId="1574143727" sldId="341"/>
            <ac:spMk id="2" creationId="{00000000-0000-0000-0000-000000000000}"/>
          </ac:spMkLst>
        </pc:spChg>
        <pc:spChg chg="mod">
          <ac:chgData name="Dongju kim" userId="a637c5ad9c8e7177" providerId="LiveId" clId="{48432607-DED0-434A-B189-BC00D4D588F0}" dt="2023-11-06T09:52:50.207" v="991" actId="6549"/>
          <ac:spMkLst>
            <pc:docMk/>
            <pc:sldMk cId="1574143727" sldId="341"/>
            <ac:spMk id="4" creationId="{D7FACFDD-63BE-9604-ECE2-5DB526F7BA15}"/>
          </ac:spMkLst>
        </pc:spChg>
        <pc:spChg chg="mod">
          <ac:chgData name="Dongju kim" userId="a637c5ad9c8e7177" providerId="LiveId" clId="{48432607-DED0-434A-B189-BC00D4D588F0}" dt="2023-11-06T09:52:59.747" v="993" actId="255"/>
          <ac:spMkLst>
            <pc:docMk/>
            <pc:sldMk cId="1574143727" sldId="341"/>
            <ac:spMk id="6" creationId="{0A24508C-B96F-DB05-145A-AC4E3742A7C1}"/>
          </ac:spMkLst>
        </pc:spChg>
      </pc:sldChg>
    </pc:docChg>
  </pc:docChgLst>
  <pc:docChgLst>
    <pc:chgData name="Dongju kim" userId="a637c5ad9c8e7177" providerId="LiveId" clId="{86A536CA-F112-43A6-A79B-4E126E1A5270}"/>
    <pc:docChg chg="undo custSel addSld delSld modSld">
      <pc:chgData name="Dongju kim" userId="a637c5ad9c8e7177" providerId="LiveId" clId="{86A536CA-F112-43A6-A79B-4E126E1A5270}" dt="2023-11-07T13:14:05.145" v="491" actId="1076"/>
      <pc:docMkLst>
        <pc:docMk/>
      </pc:docMkLst>
      <pc:sldChg chg="modSp mod">
        <pc:chgData name="Dongju kim" userId="a637c5ad9c8e7177" providerId="LiveId" clId="{86A536CA-F112-43A6-A79B-4E126E1A5270}" dt="2023-11-07T12:55:01.775" v="3"/>
        <pc:sldMkLst>
          <pc:docMk/>
          <pc:sldMk cId="3779494914" sldId="257"/>
        </pc:sldMkLst>
        <pc:spChg chg="mod">
          <ac:chgData name="Dongju kim" userId="a637c5ad9c8e7177" providerId="LiveId" clId="{86A536CA-F112-43A6-A79B-4E126E1A5270}" dt="2023-11-07T12:54:34.719" v="0"/>
          <ac:spMkLst>
            <pc:docMk/>
            <pc:sldMk cId="3779494914" sldId="257"/>
            <ac:spMk id="4" creationId="{00000000-0000-0000-0000-000000000000}"/>
          </ac:spMkLst>
        </pc:spChg>
        <pc:spChg chg="mod">
          <ac:chgData name="Dongju kim" userId="a637c5ad9c8e7177" providerId="LiveId" clId="{86A536CA-F112-43A6-A79B-4E126E1A5270}" dt="2023-11-07T12:55:01.775" v="3"/>
          <ac:spMkLst>
            <pc:docMk/>
            <pc:sldMk cId="3779494914" sldId="257"/>
            <ac:spMk id="7" creationId="{C310FB1D-42FA-B799-5AEF-39BB22EF9864}"/>
          </ac:spMkLst>
        </pc:spChg>
        <pc:spChg chg="mod">
          <ac:chgData name="Dongju kim" userId="a637c5ad9c8e7177" providerId="LiveId" clId="{86A536CA-F112-43A6-A79B-4E126E1A5270}" dt="2023-11-07T12:54:57.734" v="2"/>
          <ac:spMkLst>
            <pc:docMk/>
            <pc:sldMk cId="3779494914" sldId="257"/>
            <ac:spMk id="8" creationId="{3FD93F34-E4B5-539D-A318-078014C9F8D3}"/>
          </ac:spMkLst>
        </pc:spChg>
        <pc:spChg chg="mod">
          <ac:chgData name="Dongju kim" userId="a637c5ad9c8e7177" providerId="LiveId" clId="{86A536CA-F112-43A6-A79B-4E126E1A5270}" dt="2023-11-07T12:54:51.628" v="1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86A536CA-F112-43A6-A79B-4E126E1A5270}" dt="2023-11-07T12:55:09.526" v="4"/>
        <pc:sldMkLst>
          <pc:docMk/>
          <pc:sldMk cId="2795672102" sldId="260"/>
        </pc:sldMkLst>
        <pc:spChg chg="mod">
          <ac:chgData name="Dongju kim" userId="a637c5ad9c8e7177" providerId="LiveId" clId="{86A536CA-F112-43A6-A79B-4E126E1A5270}" dt="2023-11-07T12:55:09.526" v="4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86A536CA-F112-43A6-A79B-4E126E1A5270}" dt="2023-11-07T12:57:24.670" v="99" actId="20577"/>
        <pc:sldMkLst>
          <pc:docMk/>
          <pc:sldMk cId="3826143929" sldId="261"/>
        </pc:sldMkLst>
        <pc:spChg chg="mod">
          <ac:chgData name="Dongju kim" userId="a637c5ad9c8e7177" providerId="LiveId" clId="{86A536CA-F112-43A6-A79B-4E126E1A5270}" dt="2023-11-07T12:55:30.031" v="8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86A536CA-F112-43A6-A79B-4E126E1A5270}" dt="2023-11-07T12:55:17.918" v="6" actId="14100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ongju kim" userId="a637c5ad9c8e7177" providerId="LiveId" clId="{86A536CA-F112-43A6-A79B-4E126E1A5270}" dt="2023-11-07T12:57:24.670" v="99" actId="20577"/>
          <ac:spMkLst>
            <pc:docMk/>
            <pc:sldMk cId="3826143929" sldId="261"/>
            <ac:spMk id="4" creationId="{D7FACFDD-63BE-9604-ECE2-5DB526F7BA15}"/>
          </ac:spMkLst>
        </pc:spChg>
        <pc:spChg chg="add mod">
          <ac:chgData name="Dongju kim" userId="a637c5ad9c8e7177" providerId="LiveId" clId="{86A536CA-F112-43A6-A79B-4E126E1A5270}" dt="2023-11-07T12:56:28.854" v="83" actId="14100"/>
          <ac:spMkLst>
            <pc:docMk/>
            <pc:sldMk cId="3826143929" sldId="261"/>
            <ac:spMk id="5" creationId="{4EC31B10-5BB5-71CE-6399-9116460D0ADE}"/>
          </ac:spMkLst>
        </pc:spChg>
        <pc:spChg chg="add mod">
          <ac:chgData name="Dongju kim" userId="a637c5ad9c8e7177" providerId="LiveId" clId="{86A536CA-F112-43A6-A79B-4E126E1A5270}" dt="2023-11-07T12:57:10.918" v="97" actId="20577"/>
          <ac:spMkLst>
            <pc:docMk/>
            <pc:sldMk cId="3826143929" sldId="261"/>
            <ac:spMk id="6" creationId="{974D9A7A-9797-E620-4834-4F072990A322}"/>
          </ac:spMkLst>
        </pc:spChg>
        <pc:picChg chg="del">
          <ac:chgData name="Dongju kim" userId="a637c5ad9c8e7177" providerId="LiveId" clId="{86A536CA-F112-43A6-A79B-4E126E1A5270}" dt="2023-11-07T12:55:58.241" v="77" actId="478"/>
          <ac:picMkLst>
            <pc:docMk/>
            <pc:sldMk cId="3826143929" sldId="261"/>
            <ac:picMk id="7" creationId="{AD2DA605-6F06-EF02-03E8-9D6B9FA8AAF5}"/>
          </ac:picMkLst>
        </pc:picChg>
        <pc:picChg chg="add mod">
          <ac:chgData name="Dongju kim" userId="a637c5ad9c8e7177" providerId="LiveId" clId="{86A536CA-F112-43A6-A79B-4E126E1A5270}" dt="2023-11-07T12:56:22.148" v="81" actId="1076"/>
          <ac:picMkLst>
            <pc:docMk/>
            <pc:sldMk cId="3826143929" sldId="261"/>
            <ac:picMk id="1026" creationId="{A8C529B7-D95A-63E4-D9FC-58D3804083C9}"/>
          </ac:picMkLst>
        </pc:picChg>
      </pc:sldChg>
      <pc:sldChg chg="add del">
        <pc:chgData name="Dongju kim" userId="a637c5ad9c8e7177" providerId="LiveId" clId="{86A536CA-F112-43A6-A79B-4E126E1A5270}" dt="2023-11-07T12:59:40.591" v="147" actId="47"/>
        <pc:sldMkLst>
          <pc:docMk/>
          <pc:sldMk cId="1674456174" sldId="332"/>
        </pc:sldMkLst>
      </pc:sldChg>
      <pc:sldChg chg="add del">
        <pc:chgData name="Dongju kim" userId="a637c5ad9c8e7177" providerId="LiveId" clId="{86A536CA-F112-43A6-A79B-4E126E1A5270}" dt="2023-11-07T12:59:39.520" v="146" actId="47"/>
        <pc:sldMkLst>
          <pc:docMk/>
          <pc:sldMk cId="1462430947" sldId="333"/>
        </pc:sldMkLst>
      </pc:sldChg>
      <pc:sldChg chg="add del">
        <pc:chgData name="Dongju kim" userId="a637c5ad9c8e7177" providerId="LiveId" clId="{86A536CA-F112-43A6-A79B-4E126E1A5270}" dt="2023-11-07T12:59:38.506" v="145" actId="47"/>
        <pc:sldMkLst>
          <pc:docMk/>
          <pc:sldMk cId="2012587049" sldId="334"/>
        </pc:sldMkLst>
      </pc:sldChg>
      <pc:sldChg chg="add del">
        <pc:chgData name="Dongju kim" userId="a637c5ad9c8e7177" providerId="LiveId" clId="{86A536CA-F112-43A6-A79B-4E126E1A5270}" dt="2023-11-07T12:59:38.506" v="145" actId="47"/>
        <pc:sldMkLst>
          <pc:docMk/>
          <pc:sldMk cId="2648329964" sldId="335"/>
        </pc:sldMkLst>
      </pc:sldChg>
      <pc:sldChg chg="add del">
        <pc:chgData name="Dongju kim" userId="a637c5ad9c8e7177" providerId="LiveId" clId="{86A536CA-F112-43A6-A79B-4E126E1A5270}" dt="2023-11-07T12:59:38.506" v="145" actId="47"/>
        <pc:sldMkLst>
          <pc:docMk/>
          <pc:sldMk cId="405015958" sldId="336"/>
        </pc:sldMkLst>
      </pc:sldChg>
      <pc:sldChg chg="modSp mod">
        <pc:chgData name="Dongju kim" userId="a637c5ad9c8e7177" providerId="LiveId" clId="{86A536CA-F112-43A6-A79B-4E126E1A5270}" dt="2023-11-07T12:59:51.987" v="148"/>
        <pc:sldMkLst>
          <pc:docMk/>
          <pc:sldMk cId="1557360317" sldId="337"/>
        </pc:sldMkLst>
        <pc:spChg chg="mod">
          <ac:chgData name="Dongju kim" userId="a637c5ad9c8e7177" providerId="LiveId" clId="{86A536CA-F112-43A6-A79B-4E126E1A5270}" dt="2023-11-07T12:59:51.987" v="148"/>
          <ac:spMkLst>
            <pc:docMk/>
            <pc:sldMk cId="1557360317" sldId="337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86A536CA-F112-43A6-A79B-4E126E1A5270}" dt="2023-11-07T13:02:00.400" v="200" actId="20577"/>
        <pc:sldMkLst>
          <pc:docMk/>
          <pc:sldMk cId="2148754293" sldId="338"/>
        </pc:sldMkLst>
        <pc:spChg chg="mod">
          <ac:chgData name="Dongju kim" userId="a637c5ad9c8e7177" providerId="LiveId" clId="{86A536CA-F112-43A6-A79B-4E126E1A5270}" dt="2023-11-07T13:00:19.957" v="151" actId="14100"/>
          <ac:spMkLst>
            <pc:docMk/>
            <pc:sldMk cId="2148754293" sldId="338"/>
            <ac:spMk id="2" creationId="{00000000-0000-0000-0000-000000000000}"/>
          </ac:spMkLst>
        </pc:spChg>
        <pc:spChg chg="mod">
          <ac:chgData name="Dongju kim" userId="a637c5ad9c8e7177" providerId="LiveId" clId="{86A536CA-F112-43A6-A79B-4E126E1A5270}" dt="2023-11-07T12:59:56.252" v="149"/>
          <ac:spMkLst>
            <pc:docMk/>
            <pc:sldMk cId="2148754293" sldId="338"/>
            <ac:spMk id="3" creationId="{00000000-0000-0000-0000-000000000000}"/>
          </ac:spMkLst>
        </pc:spChg>
        <pc:spChg chg="mod">
          <ac:chgData name="Dongju kim" userId="a637c5ad9c8e7177" providerId="LiveId" clId="{86A536CA-F112-43A6-A79B-4E126E1A5270}" dt="2023-11-07T13:02:00.400" v="200" actId="20577"/>
          <ac:spMkLst>
            <pc:docMk/>
            <pc:sldMk cId="2148754293" sldId="338"/>
            <ac:spMk id="4" creationId="{D7FACFDD-63BE-9604-ECE2-5DB526F7BA15}"/>
          </ac:spMkLst>
        </pc:spChg>
        <pc:picChg chg="del">
          <ac:chgData name="Dongju kim" userId="a637c5ad9c8e7177" providerId="LiveId" clId="{86A536CA-F112-43A6-A79B-4E126E1A5270}" dt="2023-11-07T13:00:41.351" v="157" actId="478"/>
          <ac:picMkLst>
            <pc:docMk/>
            <pc:sldMk cId="2148754293" sldId="338"/>
            <ac:picMk id="7" creationId="{AD2DA605-6F06-EF02-03E8-9D6B9FA8AAF5}"/>
          </ac:picMkLst>
        </pc:picChg>
        <pc:picChg chg="add del">
          <ac:chgData name="Dongju kim" userId="a637c5ad9c8e7177" providerId="LiveId" clId="{86A536CA-F112-43A6-A79B-4E126E1A5270}" dt="2023-11-07T13:00:54.866" v="161"/>
          <ac:picMkLst>
            <pc:docMk/>
            <pc:sldMk cId="2148754293" sldId="338"/>
            <ac:picMk id="4098" creationId="{DF3EAF7F-8436-7BFE-7076-CEA20516BAE8}"/>
          </ac:picMkLst>
        </pc:picChg>
      </pc:sldChg>
      <pc:sldChg chg="addSp delSp modSp mod">
        <pc:chgData name="Dongju kim" userId="a637c5ad9c8e7177" providerId="LiveId" clId="{86A536CA-F112-43A6-A79B-4E126E1A5270}" dt="2023-11-07T13:08:09.972" v="323"/>
        <pc:sldMkLst>
          <pc:docMk/>
          <pc:sldMk cId="2264348832" sldId="339"/>
        </pc:sldMkLst>
        <pc:spChg chg="mod">
          <ac:chgData name="Dongju kim" userId="a637c5ad9c8e7177" providerId="LiveId" clId="{86A536CA-F112-43A6-A79B-4E126E1A5270}" dt="2023-11-07T13:02:13.883" v="201"/>
          <ac:spMkLst>
            <pc:docMk/>
            <pc:sldMk cId="2264348832" sldId="339"/>
            <ac:spMk id="2" creationId="{00000000-0000-0000-0000-000000000000}"/>
          </ac:spMkLst>
        </pc:spChg>
        <pc:spChg chg="mod">
          <ac:chgData name="Dongju kim" userId="a637c5ad9c8e7177" providerId="LiveId" clId="{86A536CA-F112-43A6-A79B-4E126E1A5270}" dt="2023-11-07T13:02:18.034" v="202"/>
          <ac:spMkLst>
            <pc:docMk/>
            <pc:sldMk cId="2264348832" sldId="339"/>
            <ac:spMk id="3" creationId="{00000000-0000-0000-0000-000000000000}"/>
          </ac:spMkLst>
        </pc:spChg>
        <pc:spChg chg="mod">
          <ac:chgData name="Dongju kim" userId="a637c5ad9c8e7177" providerId="LiveId" clId="{86A536CA-F112-43A6-A79B-4E126E1A5270}" dt="2023-11-07T13:04:47.384" v="244" actId="1076"/>
          <ac:spMkLst>
            <pc:docMk/>
            <pc:sldMk cId="2264348832" sldId="339"/>
            <ac:spMk id="4" creationId="{D7FACFDD-63BE-9604-ECE2-5DB526F7BA15}"/>
          </ac:spMkLst>
        </pc:spChg>
        <pc:spChg chg="mod">
          <ac:chgData name="Dongju kim" userId="a637c5ad9c8e7177" providerId="LiveId" clId="{86A536CA-F112-43A6-A79B-4E126E1A5270}" dt="2023-11-07T13:02:34.440" v="205" actId="6549"/>
          <ac:spMkLst>
            <pc:docMk/>
            <pc:sldMk cId="2264348832" sldId="339"/>
            <ac:spMk id="5" creationId="{25E0D794-7F21-62A3-A434-F91F894EEA7A}"/>
          </ac:spMkLst>
        </pc:spChg>
        <pc:spChg chg="del mod">
          <ac:chgData name="Dongju kim" userId="a637c5ad9c8e7177" providerId="LiveId" clId="{86A536CA-F112-43A6-A79B-4E126E1A5270}" dt="2023-11-07T13:02:49.159" v="211" actId="478"/>
          <ac:spMkLst>
            <pc:docMk/>
            <pc:sldMk cId="2264348832" sldId="339"/>
            <ac:spMk id="6" creationId="{0A24508C-B96F-DB05-145A-AC4E3742A7C1}"/>
          </ac:spMkLst>
        </pc:spChg>
        <pc:spChg chg="del mod">
          <ac:chgData name="Dongju kim" userId="a637c5ad9c8e7177" providerId="LiveId" clId="{86A536CA-F112-43A6-A79B-4E126E1A5270}" dt="2023-11-07T13:02:48.582" v="210" actId="478"/>
          <ac:spMkLst>
            <pc:docMk/>
            <pc:sldMk cId="2264348832" sldId="339"/>
            <ac:spMk id="7" creationId="{CC6ACF55-C338-4B88-F1C8-97194F41207E}"/>
          </ac:spMkLst>
        </pc:spChg>
        <pc:spChg chg="add mod">
          <ac:chgData name="Dongju kim" userId="a637c5ad9c8e7177" providerId="LiveId" clId="{86A536CA-F112-43A6-A79B-4E126E1A5270}" dt="2023-11-07T13:06:39.193" v="265" actId="164"/>
          <ac:spMkLst>
            <pc:docMk/>
            <pc:sldMk cId="2264348832" sldId="339"/>
            <ac:spMk id="9" creationId="{49948029-A3B4-EF43-F2B3-EA60824E9B4B}"/>
          </ac:spMkLst>
        </pc:spChg>
        <pc:spChg chg="add del mod">
          <ac:chgData name="Dongju kim" userId="a637c5ad9c8e7177" providerId="LiveId" clId="{86A536CA-F112-43A6-A79B-4E126E1A5270}" dt="2023-11-07T13:05:05.407" v="248" actId="478"/>
          <ac:spMkLst>
            <pc:docMk/>
            <pc:sldMk cId="2264348832" sldId="339"/>
            <ac:spMk id="11" creationId="{EE925898-0F30-3A16-688B-8D3FDF34C037}"/>
          </ac:spMkLst>
        </pc:spChg>
        <pc:spChg chg="add mod">
          <ac:chgData name="Dongju kim" userId="a637c5ad9c8e7177" providerId="LiveId" clId="{86A536CA-F112-43A6-A79B-4E126E1A5270}" dt="2023-11-07T13:07:32.009" v="293" actId="1035"/>
          <ac:spMkLst>
            <pc:docMk/>
            <pc:sldMk cId="2264348832" sldId="339"/>
            <ac:spMk id="12" creationId="{27B57151-B222-6237-2C73-DD6C6510A1CD}"/>
          </ac:spMkLst>
        </pc:spChg>
        <pc:spChg chg="mod">
          <ac:chgData name="Dongju kim" userId="a637c5ad9c8e7177" providerId="LiveId" clId="{86A536CA-F112-43A6-A79B-4E126E1A5270}" dt="2023-11-07T13:06:57.462" v="272" actId="20577"/>
          <ac:spMkLst>
            <pc:docMk/>
            <pc:sldMk cId="2264348832" sldId="339"/>
            <ac:spMk id="15" creationId="{38DFC358-B7A1-E88A-6822-A4D9C6003DF7}"/>
          </ac:spMkLst>
        </pc:spChg>
        <pc:spChg chg="mod">
          <ac:chgData name="Dongju kim" userId="a637c5ad9c8e7177" providerId="LiveId" clId="{86A536CA-F112-43A6-A79B-4E126E1A5270}" dt="2023-11-07T13:07:34.622" v="297" actId="1035"/>
          <ac:spMkLst>
            <pc:docMk/>
            <pc:sldMk cId="2264348832" sldId="339"/>
            <ac:spMk id="16" creationId="{CEBA93AD-C7FC-6B09-F5D0-F45270102C40}"/>
          </ac:spMkLst>
        </pc:spChg>
        <pc:spChg chg="mod">
          <ac:chgData name="Dongju kim" userId="a637c5ad9c8e7177" providerId="LiveId" clId="{86A536CA-F112-43A6-A79B-4E126E1A5270}" dt="2023-11-07T13:08:03.865" v="322" actId="14100"/>
          <ac:spMkLst>
            <pc:docMk/>
            <pc:sldMk cId="2264348832" sldId="339"/>
            <ac:spMk id="18" creationId="{EE5F03B0-1FBF-35C3-D991-AD147DC32B75}"/>
          </ac:spMkLst>
        </pc:spChg>
        <pc:spChg chg="mod">
          <ac:chgData name="Dongju kim" userId="a637c5ad9c8e7177" providerId="LiveId" clId="{86A536CA-F112-43A6-A79B-4E126E1A5270}" dt="2023-11-07T13:08:09.972" v="323"/>
          <ac:spMkLst>
            <pc:docMk/>
            <pc:sldMk cId="2264348832" sldId="339"/>
            <ac:spMk id="19" creationId="{02C38588-3D4F-500E-4473-45C2798D643F}"/>
          </ac:spMkLst>
        </pc:spChg>
        <pc:grpChg chg="add mod">
          <ac:chgData name="Dongju kim" userId="a637c5ad9c8e7177" providerId="LiveId" clId="{86A536CA-F112-43A6-A79B-4E126E1A5270}" dt="2023-11-07T13:06:39.193" v="265" actId="164"/>
          <ac:grpSpMkLst>
            <pc:docMk/>
            <pc:sldMk cId="2264348832" sldId="339"/>
            <ac:grpSpMk id="13" creationId="{57A3A3BB-B9F8-4ECD-212C-B6026AB681EA}"/>
          </ac:grpSpMkLst>
        </pc:grpChg>
        <pc:grpChg chg="add mod">
          <ac:chgData name="Dongju kim" userId="a637c5ad9c8e7177" providerId="LiveId" clId="{86A536CA-F112-43A6-A79B-4E126E1A5270}" dt="2023-11-07T13:07:50.838" v="310" actId="1035"/>
          <ac:grpSpMkLst>
            <pc:docMk/>
            <pc:sldMk cId="2264348832" sldId="339"/>
            <ac:grpSpMk id="14" creationId="{AB4C3B1C-3252-2A52-4051-815EF489B7AB}"/>
          </ac:grpSpMkLst>
        </pc:grpChg>
        <pc:grpChg chg="add mod">
          <ac:chgData name="Dongju kim" userId="a637c5ad9c8e7177" providerId="LiveId" clId="{86A536CA-F112-43A6-A79B-4E126E1A5270}" dt="2023-11-07T13:07:54.926" v="320" actId="1035"/>
          <ac:grpSpMkLst>
            <pc:docMk/>
            <pc:sldMk cId="2264348832" sldId="339"/>
            <ac:grpSpMk id="17" creationId="{69B5287A-65D5-93B1-0508-7F8ACC76BE00}"/>
          </ac:grpSpMkLst>
        </pc:grpChg>
      </pc:sldChg>
      <pc:sldChg chg="del">
        <pc:chgData name="Dongju kim" userId="a637c5ad9c8e7177" providerId="LiveId" clId="{86A536CA-F112-43A6-A79B-4E126E1A5270}" dt="2023-11-07T13:02:21.948" v="203" actId="47"/>
        <pc:sldMkLst>
          <pc:docMk/>
          <pc:sldMk cId="2270673496" sldId="340"/>
        </pc:sldMkLst>
      </pc:sldChg>
      <pc:sldChg chg="del">
        <pc:chgData name="Dongju kim" userId="a637c5ad9c8e7177" providerId="LiveId" clId="{86A536CA-F112-43A6-A79B-4E126E1A5270}" dt="2023-11-07T13:02:21.948" v="203" actId="47"/>
        <pc:sldMkLst>
          <pc:docMk/>
          <pc:sldMk cId="1574143727" sldId="341"/>
        </pc:sldMkLst>
      </pc:sldChg>
      <pc:sldChg chg="addSp modSp add mod">
        <pc:chgData name="Dongju kim" userId="a637c5ad9c8e7177" providerId="LiveId" clId="{86A536CA-F112-43A6-A79B-4E126E1A5270}" dt="2023-11-07T12:58:00.753" v="110" actId="1076"/>
        <pc:sldMkLst>
          <pc:docMk/>
          <pc:sldMk cId="572309109" sldId="342"/>
        </pc:sldMkLst>
        <pc:spChg chg="mod">
          <ac:chgData name="Dongju kim" userId="a637c5ad9c8e7177" providerId="LiveId" clId="{86A536CA-F112-43A6-A79B-4E126E1A5270}" dt="2023-11-07T12:57:51.067" v="108"/>
          <ac:spMkLst>
            <pc:docMk/>
            <pc:sldMk cId="572309109" sldId="342"/>
            <ac:spMk id="4" creationId="{D7FACFDD-63BE-9604-ECE2-5DB526F7BA15}"/>
          </ac:spMkLst>
        </pc:spChg>
        <pc:spChg chg="mod">
          <ac:chgData name="Dongju kim" userId="a637c5ad9c8e7177" providerId="LiveId" clId="{86A536CA-F112-43A6-A79B-4E126E1A5270}" dt="2023-11-07T12:57:43.094" v="107" actId="20577"/>
          <ac:spMkLst>
            <pc:docMk/>
            <pc:sldMk cId="572309109" sldId="342"/>
            <ac:spMk id="6" creationId="{974D9A7A-9797-E620-4834-4F072990A322}"/>
          </ac:spMkLst>
        </pc:spChg>
        <pc:picChg chg="add mod">
          <ac:chgData name="Dongju kim" userId="a637c5ad9c8e7177" providerId="LiveId" clId="{86A536CA-F112-43A6-A79B-4E126E1A5270}" dt="2023-11-07T12:58:00.753" v="110" actId="1076"/>
          <ac:picMkLst>
            <pc:docMk/>
            <pc:sldMk cId="572309109" sldId="342"/>
            <ac:picMk id="2050" creationId="{D9CEA5E8-C5D7-42FB-E1E5-3C7B8F6FBCE0}"/>
          </ac:picMkLst>
        </pc:picChg>
      </pc:sldChg>
      <pc:sldChg chg="addSp delSp modSp add del mod">
        <pc:chgData name="Dongju kim" userId="a637c5ad9c8e7177" providerId="LiveId" clId="{86A536CA-F112-43A6-A79B-4E126E1A5270}" dt="2023-11-07T12:59:35.176" v="144" actId="47"/>
        <pc:sldMkLst>
          <pc:docMk/>
          <pc:sldMk cId="2379249069" sldId="343"/>
        </pc:sldMkLst>
        <pc:spChg chg="mod">
          <ac:chgData name="Dongju kim" userId="a637c5ad9c8e7177" providerId="LiveId" clId="{86A536CA-F112-43A6-A79B-4E126E1A5270}" dt="2023-11-07T12:58:34.798" v="115" actId="14100"/>
          <ac:spMkLst>
            <pc:docMk/>
            <pc:sldMk cId="2379249069" sldId="343"/>
            <ac:spMk id="2" creationId="{00000000-0000-0000-0000-000000000000}"/>
          </ac:spMkLst>
        </pc:spChg>
        <pc:spChg chg="mod">
          <ac:chgData name="Dongju kim" userId="a637c5ad9c8e7177" providerId="LiveId" clId="{86A536CA-F112-43A6-A79B-4E126E1A5270}" dt="2023-11-07T12:59:12.241" v="137" actId="6549"/>
          <ac:spMkLst>
            <pc:docMk/>
            <pc:sldMk cId="2379249069" sldId="343"/>
            <ac:spMk id="4" creationId="{D7FACFDD-63BE-9604-ECE2-5DB526F7BA15}"/>
          </ac:spMkLst>
        </pc:spChg>
        <pc:spChg chg="mod">
          <ac:chgData name="Dongju kim" userId="a637c5ad9c8e7177" providerId="LiveId" clId="{86A536CA-F112-43A6-A79B-4E126E1A5270}" dt="2023-11-07T12:59:25.835" v="142" actId="14100"/>
          <ac:spMkLst>
            <pc:docMk/>
            <pc:sldMk cId="2379249069" sldId="343"/>
            <ac:spMk id="5" creationId="{4EC31B10-5BB5-71CE-6399-9116460D0ADE}"/>
          </ac:spMkLst>
        </pc:spChg>
        <pc:spChg chg="mod">
          <ac:chgData name="Dongju kim" userId="a637c5ad9c8e7177" providerId="LiveId" clId="{86A536CA-F112-43A6-A79B-4E126E1A5270}" dt="2023-11-07T12:59:02.101" v="136" actId="20577"/>
          <ac:spMkLst>
            <pc:docMk/>
            <pc:sldMk cId="2379249069" sldId="343"/>
            <ac:spMk id="6" creationId="{974D9A7A-9797-E620-4834-4F072990A322}"/>
          </ac:spMkLst>
        </pc:spChg>
        <pc:picChg chg="del">
          <ac:chgData name="Dongju kim" userId="a637c5ad9c8e7177" providerId="LiveId" clId="{86A536CA-F112-43A6-A79B-4E126E1A5270}" dt="2023-11-07T12:59:19.006" v="139" actId="478"/>
          <ac:picMkLst>
            <pc:docMk/>
            <pc:sldMk cId="2379249069" sldId="343"/>
            <ac:picMk id="1026" creationId="{A8C529B7-D95A-63E4-D9FC-58D3804083C9}"/>
          </ac:picMkLst>
        </pc:picChg>
        <pc:picChg chg="del">
          <ac:chgData name="Dongju kim" userId="a637c5ad9c8e7177" providerId="LiveId" clId="{86A536CA-F112-43A6-A79B-4E126E1A5270}" dt="2023-11-07T12:59:17.294" v="138" actId="478"/>
          <ac:picMkLst>
            <pc:docMk/>
            <pc:sldMk cId="2379249069" sldId="343"/>
            <ac:picMk id="2050" creationId="{D9CEA5E8-C5D7-42FB-E1E5-3C7B8F6FBCE0}"/>
          </ac:picMkLst>
        </pc:picChg>
        <pc:picChg chg="add mod">
          <ac:chgData name="Dongju kim" userId="a637c5ad9c8e7177" providerId="LiveId" clId="{86A536CA-F112-43A6-A79B-4E126E1A5270}" dt="2023-11-07T12:59:22.356" v="141" actId="1076"/>
          <ac:picMkLst>
            <pc:docMk/>
            <pc:sldMk cId="2379249069" sldId="343"/>
            <ac:picMk id="3074" creationId="{AA25DBB5-B232-FBCC-6A08-0522DE05DB06}"/>
          </ac:picMkLst>
        </pc:picChg>
      </pc:sldChg>
      <pc:sldChg chg="addSp delSp modSp add mod">
        <pc:chgData name="Dongju kim" userId="a637c5ad9c8e7177" providerId="LiveId" clId="{86A536CA-F112-43A6-A79B-4E126E1A5270}" dt="2023-11-07T13:01:51.537" v="191"/>
        <pc:sldMkLst>
          <pc:docMk/>
          <pc:sldMk cId="2694107290" sldId="344"/>
        </pc:sldMkLst>
        <pc:spChg chg="del">
          <ac:chgData name="Dongju kim" userId="a637c5ad9c8e7177" providerId="LiveId" clId="{86A536CA-F112-43A6-A79B-4E126E1A5270}" dt="2023-11-07T13:01:01.407" v="163" actId="478"/>
          <ac:spMkLst>
            <pc:docMk/>
            <pc:sldMk cId="2694107290" sldId="344"/>
            <ac:spMk id="4" creationId="{D7FACFDD-63BE-9604-ECE2-5DB526F7BA15}"/>
          </ac:spMkLst>
        </pc:spChg>
        <pc:spChg chg="add del mod">
          <ac:chgData name="Dongju kim" userId="a637c5ad9c8e7177" providerId="LiveId" clId="{86A536CA-F112-43A6-A79B-4E126E1A5270}" dt="2023-11-07T13:01:51.537" v="191"/>
          <ac:spMkLst>
            <pc:docMk/>
            <pc:sldMk cId="2694107290" sldId="344"/>
            <ac:spMk id="5" creationId="{1FE3E23A-7189-E487-678C-5AE10E3E8613}"/>
          </ac:spMkLst>
        </pc:spChg>
        <pc:picChg chg="add mod">
          <ac:chgData name="Dongju kim" userId="a637c5ad9c8e7177" providerId="LiveId" clId="{86A536CA-F112-43A6-A79B-4E126E1A5270}" dt="2023-11-07T13:01:21.790" v="183" actId="1036"/>
          <ac:picMkLst>
            <pc:docMk/>
            <pc:sldMk cId="2694107290" sldId="344"/>
            <ac:picMk id="5122" creationId="{074D1A6F-07CB-3F40-BB5A-FF284A32B142}"/>
          </ac:picMkLst>
        </pc:picChg>
      </pc:sldChg>
      <pc:sldChg chg="delSp modSp add mod">
        <pc:chgData name="Dongju kim" userId="a637c5ad9c8e7177" providerId="LiveId" clId="{86A536CA-F112-43A6-A79B-4E126E1A5270}" dt="2023-11-07T13:10:16.543" v="430" actId="478"/>
        <pc:sldMkLst>
          <pc:docMk/>
          <pc:sldMk cId="3578329097" sldId="345"/>
        </pc:sldMkLst>
        <pc:spChg chg="mod">
          <ac:chgData name="Dongju kim" userId="a637c5ad9c8e7177" providerId="LiveId" clId="{86A536CA-F112-43A6-A79B-4E126E1A5270}" dt="2023-11-07T13:08:42.479" v="327"/>
          <ac:spMkLst>
            <pc:docMk/>
            <pc:sldMk cId="3578329097" sldId="345"/>
            <ac:spMk id="4" creationId="{D7FACFDD-63BE-9604-ECE2-5DB526F7BA15}"/>
          </ac:spMkLst>
        </pc:spChg>
        <pc:spChg chg="mod">
          <ac:chgData name="Dongju kim" userId="a637c5ad9c8e7177" providerId="LiveId" clId="{86A536CA-F112-43A6-A79B-4E126E1A5270}" dt="2023-11-07T13:08:34.735" v="326"/>
          <ac:spMkLst>
            <pc:docMk/>
            <pc:sldMk cId="3578329097" sldId="345"/>
            <ac:spMk id="5" creationId="{25E0D794-7F21-62A3-A434-F91F894EEA7A}"/>
          </ac:spMkLst>
        </pc:spChg>
        <pc:spChg chg="mod">
          <ac:chgData name="Dongju kim" userId="a637c5ad9c8e7177" providerId="LiveId" clId="{86A536CA-F112-43A6-A79B-4E126E1A5270}" dt="2023-11-07T13:08:54.087" v="329" actId="14100"/>
          <ac:spMkLst>
            <pc:docMk/>
            <pc:sldMk cId="3578329097" sldId="345"/>
            <ac:spMk id="9" creationId="{49948029-A3B4-EF43-F2B3-EA60824E9B4B}"/>
          </ac:spMkLst>
        </pc:spChg>
        <pc:spChg chg="mod">
          <ac:chgData name="Dongju kim" userId="a637c5ad9c8e7177" providerId="LiveId" clId="{86A536CA-F112-43A6-A79B-4E126E1A5270}" dt="2023-11-07T13:09:42.479" v="370" actId="20577"/>
          <ac:spMkLst>
            <pc:docMk/>
            <pc:sldMk cId="3578329097" sldId="345"/>
            <ac:spMk id="12" creationId="{27B57151-B222-6237-2C73-DD6C6510A1CD}"/>
          </ac:spMkLst>
        </pc:spChg>
        <pc:spChg chg="mod">
          <ac:chgData name="Dongju kim" userId="a637c5ad9c8e7177" providerId="LiveId" clId="{86A536CA-F112-43A6-A79B-4E126E1A5270}" dt="2023-11-07T13:09:52.235" v="372" actId="14100"/>
          <ac:spMkLst>
            <pc:docMk/>
            <pc:sldMk cId="3578329097" sldId="345"/>
            <ac:spMk id="15" creationId="{38DFC358-B7A1-E88A-6822-A4D9C6003DF7}"/>
          </ac:spMkLst>
        </pc:spChg>
        <pc:spChg chg="mod">
          <ac:chgData name="Dongju kim" userId="a637c5ad9c8e7177" providerId="LiveId" clId="{86A536CA-F112-43A6-A79B-4E126E1A5270}" dt="2023-11-07T13:10:15.335" v="429" actId="20577"/>
          <ac:spMkLst>
            <pc:docMk/>
            <pc:sldMk cId="3578329097" sldId="345"/>
            <ac:spMk id="16" creationId="{CEBA93AD-C7FC-6B09-F5D0-F45270102C40}"/>
          </ac:spMkLst>
        </pc:spChg>
        <pc:grpChg chg="del">
          <ac:chgData name="Dongju kim" userId="a637c5ad9c8e7177" providerId="LiveId" clId="{86A536CA-F112-43A6-A79B-4E126E1A5270}" dt="2023-11-07T13:10:16.543" v="430" actId="478"/>
          <ac:grpSpMkLst>
            <pc:docMk/>
            <pc:sldMk cId="3578329097" sldId="345"/>
            <ac:grpSpMk id="17" creationId="{69B5287A-65D5-93B1-0508-7F8ACC76BE00}"/>
          </ac:grpSpMkLst>
        </pc:grpChg>
      </pc:sldChg>
      <pc:sldChg chg="delSp modSp add mod">
        <pc:chgData name="Dongju kim" userId="a637c5ad9c8e7177" providerId="LiveId" clId="{86A536CA-F112-43A6-A79B-4E126E1A5270}" dt="2023-11-07T13:11:25.087" v="439" actId="478"/>
        <pc:sldMkLst>
          <pc:docMk/>
          <pc:sldMk cId="3762343625" sldId="346"/>
        </pc:sldMkLst>
        <pc:spChg chg="mod">
          <ac:chgData name="Dongju kim" userId="a637c5ad9c8e7177" providerId="LiveId" clId="{86A536CA-F112-43A6-A79B-4E126E1A5270}" dt="2023-11-07T13:10:51.045" v="436"/>
          <ac:spMkLst>
            <pc:docMk/>
            <pc:sldMk cId="3762343625" sldId="346"/>
            <ac:spMk id="4" creationId="{D7FACFDD-63BE-9604-ECE2-5DB526F7BA15}"/>
          </ac:spMkLst>
        </pc:spChg>
        <pc:spChg chg="mod">
          <ac:chgData name="Dongju kim" userId="a637c5ad9c8e7177" providerId="LiveId" clId="{86A536CA-F112-43A6-A79B-4E126E1A5270}" dt="2023-11-07T13:10:42.888" v="435" actId="6549"/>
          <ac:spMkLst>
            <pc:docMk/>
            <pc:sldMk cId="3762343625" sldId="346"/>
            <ac:spMk id="5" creationId="{25E0D794-7F21-62A3-A434-F91F894EEA7A}"/>
          </ac:spMkLst>
        </pc:spChg>
        <pc:spChg chg="mod">
          <ac:chgData name="Dongju kim" userId="a637c5ad9c8e7177" providerId="LiveId" clId="{86A536CA-F112-43A6-A79B-4E126E1A5270}" dt="2023-11-07T13:11:04.288" v="437"/>
          <ac:spMkLst>
            <pc:docMk/>
            <pc:sldMk cId="3762343625" sldId="346"/>
            <ac:spMk id="9" creationId="{49948029-A3B4-EF43-F2B3-EA60824E9B4B}"/>
          </ac:spMkLst>
        </pc:spChg>
        <pc:spChg chg="mod">
          <ac:chgData name="Dongju kim" userId="a637c5ad9c8e7177" providerId="LiveId" clId="{86A536CA-F112-43A6-A79B-4E126E1A5270}" dt="2023-11-07T13:11:21.901" v="438"/>
          <ac:spMkLst>
            <pc:docMk/>
            <pc:sldMk cId="3762343625" sldId="346"/>
            <ac:spMk id="12" creationId="{27B57151-B222-6237-2C73-DD6C6510A1CD}"/>
          </ac:spMkLst>
        </pc:spChg>
        <pc:grpChg chg="del">
          <ac:chgData name="Dongju kim" userId="a637c5ad9c8e7177" providerId="LiveId" clId="{86A536CA-F112-43A6-A79B-4E126E1A5270}" dt="2023-11-07T13:11:25.087" v="439" actId="478"/>
          <ac:grpSpMkLst>
            <pc:docMk/>
            <pc:sldMk cId="3762343625" sldId="346"/>
            <ac:grpSpMk id="14" creationId="{AB4C3B1C-3252-2A52-4051-815EF489B7AB}"/>
          </ac:grpSpMkLst>
        </pc:grpChg>
      </pc:sldChg>
      <pc:sldChg chg="delSp modSp add mod">
        <pc:chgData name="Dongju kim" userId="a637c5ad9c8e7177" providerId="LiveId" clId="{86A536CA-F112-43A6-A79B-4E126E1A5270}" dt="2023-11-07T13:13:07.572" v="481" actId="14100"/>
        <pc:sldMkLst>
          <pc:docMk/>
          <pc:sldMk cId="989784029" sldId="347"/>
        </pc:sldMkLst>
        <pc:spChg chg="mod">
          <ac:chgData name="Dongju kim" userId="a637c5ad9c8e7177" providerId="LiveId" clId="{86A536CA-F112-43A6-A79B-4E126E1A5270}" dt="2023-11-07T13:11:53.716" v="443" actId="14100"/>
          <ac:spMkLst>
            <pc:docMk/>
            <pc:sldMk cId="989784029" sldId="347"/>
            <ac:spMk id="2" creationId="{00000000-0000-0000-0000-000000000000}"/>
          </ac:spMkLst>
        </pc:spChg>
        <pc:spChg chg="mod">
          <ac:chgData name="Dongju kim" userId="a637c5ad9c8e7177" providerId="LiveId" clId="{86A536CA-F112-43A6-A79B-4E126E1A5270}" dt="2023-11-07T13:13:07.572" v="481" actId="14100"/>
          <ac:spMkLst>
            <pc:docMk/>
            <pc:sldMk cId="989784029" sldId="347"/>
            <ac:spMk id="4" creationId="{D7FACFDD-63BE-9604-ECE2-5DB526F7BA15}"/>
          </ac:spMkLst>
        </pc:spChg>
        <pc:spChg chg="del">
          <ac:chgData name="Dongju kim" userId="a637c5ad9c8e7177" providerId="LiveId" clId="{86A536CA-F112-43A6-A79B-4E126E1A5270}" dt="2023-11-07T13:11:58.902" v="444" actId="478"/>
          <ac:spMkLst>
            <pc:docMk/>
            <pc:sldMk cId="989784029" sldId="347"/>
            <ac:spMk id="5" creationId="{25E0D794-7F21-62A3-A434-F91F894EEA7A}"/>
          </ac:spMkLst>
        </pc:spChg>
        <pc:grpChg chg="del">
          <ac:chgData name="Dongju kim" userId="a637c5ad9c8e7177" providerId="LiveId" clId="{86A536CA-F112-43A6-A79B-4E126E1A5270}" dt="2023-11-07T13:12:25.223" v="446" actId="478"/>
          <ac:grpSpMkLst>
            <pc:docMk/>
            <pc:sldMk cId="989784029" sldId="347"/>
            <ac:grpSpMk id="13" creationId="{57A3A3BB-B9F8-4ECD-212C-B6026AB681EA}"/>
          </ac:grpSpMkLst>
        </pc:grpChg>
      </pc:sldChg>
      <pc:sldChg chg="addSp delSp modSp add mod">
        <pc:chgData name="Dongju kim" userId="a637c5ad9c8e7177" providerId="LiveId" clId="{86A536CA-F112-43A6-A79B-4E126E1A5270}" dt="2023-11-07T13:14:05.145" v="491" actId="1076"/>
        <pc:sldMkLst>
          <pc:docMk/>
          <pc:sldMk cId="958646833" sldId="348"/>
        </pc:sldMkLst>
        <pc:spChg chg="del">
          <ac:chgData name="Dongju kim" userId="a637c5ad9c8e7177" providerId="LiveId" clId="{86A536CA-F112-43A6-A79B-4E126E1A5270}" dt="2023-11-07T13:13:24.199" v="483" actId="478"/>
          <ac:spMkLst>
            <pc:docMk/>
            <pc:sldMk cId="958646833" sldId="348"/>
            <ac:spMk id="4" creationId="{D7FACFDD-63BE-9604-ECE2-5DB526F7BA15}"/>
          </ac:spMkLst>
        </pc:spChg>
        <pc:spChg chg="add mod">
          <ac:chgData name="Dongju kim" userId="a637c5ad9c8e7177" providerId="LiveId" clId="{86A536CA-F112-43A6-A79B-4E126E1A5270}" dt="2023-11-07T13:13:36.485" v="485" actId="14100"/>
          <ac:spMkLst>
            <pc:docMk/>
            <pc:sldMk cId="958646833" sldId="348"/>
            <ac:spMk id="5" creationId="{F5E892C1-C0E8-BE1B-6677-2A07B9CB972E}"/>
          </ac:spMkLst>
        </pc:spChg>
        <pc:spChg chg="add mod">
          <ac:chgData name="Dongju kim" userId="a637c5ad9c8e7177" providerId="LiveId" clId="{86A536CA-F112-43A6-A79B-4E126E1A5270}" dt="2023-11-07T13:14:05.145" v="491" actId="1076"/>
          <ac:spMkLst>
            <pc:docMk/>
            <pc:sldMk cId="958646833" sldId="348"/>
            <ac:spMk id="6" creationId="{C85C5271-B472-4B57-E590-3C41F59A1B61}"/>
          </ac:spMkLst>
        </pc:spChg>
      </pc:sldChg>
    </pc:docChg>
  </pc:docChgLst>
  <pc:docChgLst>
    <pc:chgData name="Dejay kim" userId="a637c5ad9c8e7177" providerId="LiveId" clId="{A03206C8-0867-48CE-A39F-F87BE54F672E}"/>
    <pc:docChg chg="undo custSel addSld delSld modSld">
      <pc:chgData name="Dejay kim" userId="a637c5ad9c8e7177" providerId="LiveId" clId="{A03206C8-0867-48CE-A39F-F87BE54F672E}" dt="2021-12-20T09:29:00.093" v="1103" actId="20577"/>
      <pc:docMkLst>
        <pc:docMk/>
      </pc:docMkLst>
      <pc:sldChg chg="modSp mod">
        <pc:chgData name="Dejay kim" userId="a637c5ad9c8e7177" providerId="LiveId" clId="{A03206C8-0867-48CE-A39F-F87BE54F672E}" dt="2021-12-20T09:06:00.972" v="53" actId="20577"/>
        <pc:sldMkLst>
          <pc:docMk/>
          <pc:sldMk cId="3793850706" sldId="256"/>
        </pc:sldMkLst>
        <pc:spChg chg="mod">
          <ac:chgData name="Dejay kim" userId="a637c5ad9c8e7177" providerId="LiveId" clId="{A03206C8-0867-48CE-A39F-F87BE54F672E}" dt="2021-12-20T09:06:00.972" v="53" actId="20577"/>
          <ac:spMkLst>
            <pc:docMk/>
            <pc:sldMk cId="3793850706" sldId="256"/>
            <ac:spMk id="4" creationId="{00000000-0000-0000-0000-000000000000}"/>
          </ac:spMkLst>
        </pc:spChg>
      </pc:sldChg>
      <pc:sldChg chg="delSp modSp mod">
        <pc:chgData name="Dejay kim" userId="a637c5ad9c8e7177" providerId="LiveId" clId="{A03206C8-0867-48CE-A39F-F87BE54F672E}" dt="2021-12-20T09:06:42.100" v="56" actId="14100"/>
        <pc:sldMkLst>
          <pc:docMk/>
          <pc:sldMk cId="3779494914" sldId="257"/>
        </pc:sldMkLst>
        <pc:spChg chg="mod">
          <ac:chgData name="Dejay kim" userId="a637c5ad9c8e7177" providerId="LiveId" clId="{A03206C8-0867-48CE-A39F-F87BE54F672E}" dt="2021-12-20T09:02:08.061" v="0"/>
          <ac:spMkLst>
            <pc:docMk/>
            <pc:sldMk cId="3779494914" sldId="257"/>
            <ac:spMk id="4" creationId="{00000000-0000-0000-0000-000000000000}"/>
          </ac:spMkLst>
        </pc:spChg>
        <pc:spChg chg="mod">
          <ac:chgData name="Dejay kim" userId="a637c5ad9c8e7177" providerId="LiveId" clId="{A03206C8-0867-48CE-A39F-F87BE54F672E}" dt="2021-12-20T09:06:29.626" v="55"/>
          <ac:spMkLst>
            <pc:docMk/>
            <pc:sldMk cId="3779494914" sldId="257"/>
            <ac:spMk id="13" creationId="{00000000-0000-0000-0000-000000000000}"/>
          </ac:spMkLst>
        </pc:spChg>
        <pc:spChg chg="mod">
          <ac:chgData name="Dejay kim" userId="a637c5ad9c8e7177" providerId="LiveId" clId="{A03206C8-0867-48CE-A39F-F87BE54F672E}" dt="2021-12-20T09:04:24.545" v="25"/>
          <ac:spMkLst>
            <pc:docMk/>
            <pc:sldMk cId="3779494914" sldId="257"/>
            <ac:spMk id="18" creationId="{00000000-0000-0000-0000-000000000000}"/>
          </ac:spMkLst>
        </pc:spChg>
        <pc:spChg chg="mod">
          <ac:chgData name="Dejay kim" userId="a637c5ad9c8e7177" providerId="LiveId" clId="{A03206C8-0867-48CE-A39F-F87BE54F672E}" dt="2021-12-20T09:05:05.539" v="35"/>
          <ac:spMkLst>
            <pc:docMk/>
            <pc:sldMk cId="3779494914" sldId="257"/>
            <ac:spMk id="19" creationId="{00000000-0000-0000-0000-000000000000}"/>
          </ac:spMkLst>
        </pc:spChg>
        <pc:spChg chg="mod">
          <ac:chgData name="Dejay kim" userId="a637c5ad9c8e7177" providerId="LiveId" clId="{A03206C8-0867-48CE-A39F-F87BE54F672E}" dt="2021-12-20T09:06:42.100" v="56" actId="14100"/>
          <ac:spMkLst>
            <pc:docMk/>
            <pc:sldMk cId="3779494914" sldId="257"/>
            <ac:spMk id="21" creationId="{00000000-0000-0000-0000-000000000000}"/>
          </ac:spMkLst>
        </pc:spChg>
        <pc:picChg chg="del">
          <ac:chgData name="Dejay kim" userId="a637c5ad9c8e7177" providerId="LiveId" clId="{A03206C8-0867-48CE-A39F-F87BE54F672E}" dt="2021-12-20T09:05:13.303" v="36" actId="478"/>
          <ac:picMkLst>
            <pc:docMk/>
            <pc:sldMk cId="3779494914" sldId="257"/>
            <ac:picMk id="20" creationId="{00000000-0000-0000-0000-000000000000}"/>
          </ac:picMkLst>
        </pc:picChg>
      </pc:sldChg>
      <pc:sldChg chg="modSp mod">
        <pc:chgData name="Dejay kim" userId="a637c5ad9c8e7177" providerId="LiveId" clId="{A03206C8-0867-48CE-A39F-F87BE54F672E}" dt="2021-12-20T09:06:12.651" v="54"/>
        <pc:sldMkLst>
          <pc:docMk/>
          <pc:sldMk cId="2795672102" sldId="260"/>
        </pc:sldMkLst>
        <pc:spChg chg="mod">
          <ac:chgData name="Dejay kim" userId="a637c5ad9c8e7177" providerId="LiveId" clId="{A03206C8-0867-48CE-A39F-F87BE54F672E}" dt="2021-12-20T09:06:12.651" v="54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ejay kim" userId="a637c5ad9c8e7177" providerId="LiveId" clId="{A03206C8-0867-48CE-A39F-F87BE54F672E}" dt="2021-12-20T09:13:08.351" v="497"/>
        <pc:sldMkLst>
          <pc:docMk/>
          <pc:sldMk cId="3826143929" sldId="261"/>
        </pc:sldMkLst>
        <pc:spChg chg="mod">
          <ac:chgData name="Dejay kim" userId="a637c5ad9c8e7177" providerId="LiveId" clId="{A03206C8-0867-48CE-A39F-F87BE54F672E}" dt="2021-12-20T09:09:33.301" v="69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ejay kim" userId="a637c5ad9c8e7177" providerId="LiveId" clId="{A03206C8-0867-48CE-A39F-F87BE54F672E}" dt="2021-12-20T09:07:19.935" v="63"/>
          <ac:spMkLst>
            <pc:docMk/>
            <pc:sldMk cId="3826143929" sldId="261"/>
            <ac:spMk id="3" creationId="{00000000-0000-0000-0000-000000000000}"/>
          </ac:spMkLst>
        </pc:spChg>
        <pc:spChg chg="mod">
          <ac:chgData name="Dejay kim" userId="a637c5ad9c8e7177" providerId="LiveId" clId="{A03206C8-0867-48CE-A39F-F87BE54F672E}" dt="2021-12-20T09:13:08.351" v="497"/>
          <ac:spMkLst>
            <pc:docMk/>
            <pc:sldMk cId="3826143929" sldId="261"/>
            <ac:spMk id="10" creationId="{00000000-0000-0000-0000-000000000000}"/>
          </ac:spMkLst>
        </pc:spChg>
        <pc:spChg chg="mod">
          <ac:chgData name="Dejay kim" userId="a637c5ad9c8e7177" providerId="LiveId" clId="{A03206C8-0867-48CE-A39F-F87BE54F672E}" dt="2021-12-20T09:10:12.736" v="108"/>
          <ac:spMkLst>
            <pc:docMk/>
            <pc:sldMk cId="3826143929" sldId="261"/>
            <ac:spMk id="13" creationId="{00000000-0000-0000-0000-000000000000}"/>
          </ac:spMkLst>
        </pc:spChg>
        <pc:spChg chg="mod">
          <ac:chgData name="Dejay kim" userId="a637c5ad9c8e7177" providerId="LiveId" clId="{A03206C8-0867-48CE-A39F-F87BE54F672E}" dt="2021-12-20T09:10:49.573" v="236"/>
          <ac:spMkLst>
            <pc:docMk/>
            <pc:sldMk cId="3826143929" sldId="261"/>
            <ac:spMk id="14" creationId="{2B634D52-F32C-45C6-B8E5-416186DB7FBB}"/>
          </ac:spMkLst>
        </pc:spChg>
        <pc:spChg chg="add mod">
          <ac:chgData name="Dejay kim" userId="a637c5ad9c8e7177" providerId="LiveId" clId="{A03206C8-0867-48CE-A39F-F87BE54F672E}" dt="2021-12-20T09:08:37.460" v="65"/>
          <ac:spMkLst>
            <pc:docMk/>
            <pc:sldMk cId="3826143929" sldId="261"/>
            <ac:spMk id="16" creationId="{9E2BA6C1-AA49-4CA2-BDF8-BFDA4A8A095E}"/>
          </ac:spMkLst>
        </pc:spChg>
        <pc:picChg chg="del">
          <ac:chgData name="Dejay kim" userId="a637c5ad9c8e7177" providerId="LiveId" clId="{A03206C8-0867-48CE-A39F-F87BE54F672E}" dt="2021-12-20T09:07:20.975" v="64" actId="478"/>
          <ac:picMkLst>
            <pc:docMk/>
            <pc:sldMk cId="3826143929" sldId="261"/>
            <ac:picMk id="8" creationId="{00000000-0000-0000-0000-000000000000}"/>
          </ac:picMkLst>
        </pc:picChg>
        <pc:picChg chg="del">
          <ac:chgData name="Dejay kim" userId="a637c5ad9c8e7177" providerId="LiveId" clId="{A03206C8-0867-48CE-A39F-F87BE54F672E}" dt="2021-12-20T09:08:48.389" v="66" actId="478"/>
          <ac:picMkLst>
            <pc:docMk/>
            <pc:sldMk cId="3826143929" sldId="261"/>
            <ac:picMk id="12" creationId="{00000000-0000-0000-0000-000000000000}"/>
          </ac:picMkLst>
        </pc:picChg>
      </pc:sldChg>
      <pc:sldChg chg="del">
        <pc:chgData name="Dejay kim" userId="a637c5ad9c8e7177" providerId="LiveId" clId="{A03206C8-0867-48CE-A39F-F87BE54F672E}" dt="2021-12-20T09:05:18.206" v="37" actId="47"/>
        <pc:sldMkLst>
          <pc:docMk/>
          <pc:sldMk cId="2264479864" sldId="272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3404979175" sldId="273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3151714031" sldId="274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2278062900" sldId="275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900412287" sldId="276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1927758680" sldId="277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1419153905" sldId="278"/>
        </pc:sldMkLst>
      </pc:sldChg>
      <pc:sldChg chg="del">
        <pc:chgData name="Dejay kim" userId="a637c5ad9c8e7177" providerId="LiveId" clId="{A03206C8-0867-48CE-A39F-F87BE54F672E}" dt="2021-12-20T09:06:55.252" v="57" actId="47"/>
        <pc:sldMkLst>
          <pc:docMk/>
          <pc:sldMk cId="1646985648" sldId="279"/>
        </pc:sldMkLst>
      </pc:sldChg>
      <pc:sldChg chg="del">
        <pc:chgData name="Dejay kim" userId="a637c5ad9c8e7177" providerId="LiveId" clId="{A03206C8-0867-48CE-A39F-F87BE54F672E}" dt="2021-12-20T09:24:05.830" v="830" actId="47"/>
        <pc:sldMkLst>
          <pc:docMk/>
          <pc:sldMk cId="150599505" sldId="280"/>
        </pc:sldMkLst>
      </pc:sldChg>
      <pc:sldChg chg="del">
        <pc:chgData name="Dejay kim" userId="a637c5ad9c8e7177" providerId="LiveId" clId="{A03206C8-0867-48CE-A39F-F87BE54F672E}" dt="2021-12-20T09:24:05.830" v="830" actId="47"/>
        <pc:sldMkLst>
          <pc:docMk/>
          <pc:sldMk cId="3702730050" sldId="281"/>
        </pc:sldMkLst>
      </pc:sldChg>
      <pc:sldChg chg="modSp mod">
        <pc:chgData name="Dejay kim" userId="a637c5ad9c8e7177" providerId="LiveId" clId="{A03206C8-0867-48CE-A39F-F87BE54F672E}" dt="2021-12-20T09:07:06.355" v="62"/>
        <pc:sldMkLst>
          <pc:docMk/>
          <pc:sldMk cId="1121630887" sldId="282"/>
        </pc:sldMkLst>
        <pc:spChg chg="mod">
          <ac:chgData name="Dejay kim" userId="a637c5ad9c8e7177" providerId="LiveId" clId="{A03206C8-0867-48CE-A39F-F87BE54F672E}" dt="2021-12-20T09:07:06.355" v="62"/>
          <ac:spMkLst>
            <pc:docMk/>
            <pc:sldMk cId="1121630887" sldId="282"/>
            <ac:spMk id="3" creationId="{00000000-0000-0000-0000-000000000000}"/>
          </ac:spMkLst>
        </pc:spChg>
      </pc:sldChg>
      <pc:sldChg chg="addSp delSp modSp mod">
        <pc:chgData name="Dejay kim" userId="a637c5ad9c8e7177" providerId="LiveId" clId="{A03206C8-0867-48CE-A39F-F87BE54F672E}" dt="2021-12-20T09:23:57.176" v="828"/>
        <pc:sldMkLst>
          <pc:docMk/>
          <pc:sldMk cId="3911914864" sldId="283"/>
        </pc:sldMkLst>
        <pc:spChg chg="mod">
          <ac:chgData name="Dejay kim" userId="a637c5ad9c8e7177" providerId="LiveId" clId="{A03206C8-0867-48CE-A39F-F87BE54F672E}" dt="2021-12-20T09:21:47.509" v="716" actId="14100"/>
          <ac:spMkLst>
            <pc:docMk/>
            <pc:sldMk cId="3911914864" sldId="283"/>
            <ac:spMk id="2" creationId="{00000000-0000-0000-0000-000000000000}"/>
          </ac:spMkLst>
        </pc:spChg>
        <pc:spChg chg="mod">
          <ac:chgData name="Dejay kim" userId="a637c5ad9c8e7177" providerId="LiveId" clId="{A03206C8-0867-48CE-A39F-F87BE54F672E}" dt="2021-12-20T09:21:21.540" v="713"/>
          <ac:spMkLst>
            <pc:docMk/>
            <pc:sldMk cId="3911914864" sldId="283"/>
            <ac:spMk id="3" creationId="{00000000-0000-0000-0000-000000000000}"/>
          </ac:spMkLst>
        </pc:spChg>
        <pc:spChg chg="mod">
          <ac:chgData name="Dejay kim" userId="a637c5ad9c8e7177" providerId="LiveId" clId="{A03206C8-0867-48CE-A39F-F87BE54F672E}" dt="2021-12-20T09:23:16.160" v="819" actId="20577"/>
          <ac:spMkLst>
            <pc:docMk/>
            <pc:sldMk cId="3911914864" sldId="283"/>
            <ac:spMk id="10" creationId="{00000000-0000-0000-0000-000000000000}"/>
          </ac:spMkLst>
        </pc:spChg>
        <pc:spChg chg="add mod">
          <ac:chgData name="Dejay kim" userId="a637c5ad9c8e7177" providerId="LiveId" clId="{A03206C8-0867-48CE-A39F-F87BE54F672E}" dt="2021-12-20T09:21:52.437" v="717"/>
          <ac:spMkLst>
            <pc:docMk/>
            <pc:sldMk cId="3911914864" sldId="283"/>
            <ac:spMk id="11" creationId="{4EFDF043-73E3-49F4-8381-EC43748730D6}"/>
          </ac:spMkLst>
        </pc:spChg>
        <pc:spChg chg="mod">
          <ac:chgData name="Dejay kim" userId="a637c5ad9c8e7177" providerId="LiveId" clId="{A03206C8-0867-48CE-A39F-F87BE54F672E}" dt="2021-12-20T09:22:44.479" v="747"/>
          <ac:spMkLst>
            <pc:docMk/>
            <pc:sldMk cId="3911914864" sldId="283"/>
            <ac:spMk id="13" creationId="{00000000-0000-0000-0000-000000000000}"/>
          </ac:spMkLst>
        </pc:spChg>
        <pc:picChg chg="del">
          <ac:chgData name="Dejay kim" userId="a637c5ad9c8e7177" providerId="LiveId" clId="{A03206C8-0867-48CE-A39F-F87BE54F672E}" dt="2021-12-20T09:21:56.009" v="718" actId="478"/>
          <ac:picMkLst>
            <pc:docMk/>
            <pc:sldMk cId="3911914864" sldId="283"/>
            <ac:picMk id="8" creationId="{00000000-0000-0000-0000-000000000000}"/>
          </ac:picMkLst>
        </pc:picChg>
        <pc:picChg chg="del">
          <ac:chgData name="Dejay kim" userId="a637c5ad9c8e7177" providerId="LiveId" clId="{A03206C8-0867-48CE-A39F-F87BE54F672E}" dt="2021-12-20T09:23:18.414" v="820" actId="478"/>
          <ac:picMkLst>
            <pc:docMk/>
            <pc:sldMk cId="3911914864" sldId="283"/>
            <ac:picMk id="9" creationId="{00000000-0000-0000-0000-000000000000}"/>
          </ac:picMkLst>
        </pc:picChg>
        <pc:picChg chg="del">
          <ac:chgData name="Dejay kim" userId="a637c5ad9c8e7177" providerId="LiveId" clId="{A03206C8-0867-48CE-A39F-F87BE54F672E}" dt="2021-12-20T09:23:50.127" v="826" actId="478"/>
          <ac:picMkLst>
            <pc:docMk/>
            <pc:sldMk cId="3911914864" sldId="283"/>
            <ac:picMk id="12" creationId="{00000000-0000-0000-0000-000000000000}"/>
          </ac:picMkLst>
        </pc:picChg>
        <pc:picChg chg="add mod">
          <ac:chgData name="Dejay kim" userId="a637c5ad9c8e7177" providerId="LiveId" clId="{A03206C8-0867-48CE-A39F-F87BE54F672E}" dt="2021-12-20T09:23:43.497" v="825" actId="12788"/>
          <ac:picMkLst>
            <pc:docMk/>
            <pc:sldMk cId="3911914864" sldId="283"/>
            <ac:picMk id="14" creationId="{8F9088A3-BC33-4B55-B585-DFE17D0655E9}"/>
          </ac:picMkLst>
        </pc:picChg>
        <pc:picChg chg="add mod">
          <ac:chgData name="Dejay kim" userId="a637c5ad9c8e7177" providerId="LiveId" clId="{A03206C8-0867-48CE-A39F-F87BE54F672E}" dt="2021-12-20T09:23:57.176" v="828"/>
          <ac:picMkLst>
            <pc:docMk/>
            <pc:sldMk cId="3911914864" sldId="283"/>
            <ac:picMk id="15" creationId="{50C12F71-1DE2-4A7C-9ACA-DAC457449C36}"/>
          </ac:picMkLst>
        </pc:picChg>
      </pc:sldChg>
      <pc:sldChg chg="addSp delSp modSp add mod">
        <pc:chgData name="Dejay kim" userId="a637c5ad9c8e7177" providerId="LiveId" clId="{A03206C8-0867-48CE-A39F-F87BE54F672E}" dt="2021-12-20T09:15:00.964" v="549" actId="14100"/>
        <pc:sldMkLst>
          <pc:docMk/>
          <pc:sldMk cId="218656052" sldId="284"/>
        </pc:sldMkLst>
        <pc:spChg chg="mod">
          <ac:chgData name="Dejay kim" userId="a637c5ad9c8e7177" providerId="LiveId" clId="{A03206C8-0867-48CE-A39F-F87BE54F672E}" dt="2021-12-20T09:15:00.964" v="549" actId="14100"/>
          <ac:spMkLst>
            <pc:docMk/>
            <pc:sldMk cId="218656052" sldId="284"/>
            <ac:spMk id="2" creationId="{00000000-0000-0000-0000-000000000000}"/>
          </ac:spMkLst>
        </pc:spChg>
        <pc:spChg chg="mod">
          <ac:chgData name="Dejay kim" userId="a637c5ad9c8e7177" providerId="LiveId" clId="{A03206C8-0867-48CE-A39F-F87BE54F672E}" dt="2021-12-20T09:14:28.805" v="540" actId="1076"/>
          <ac:spMkLst>
            <pc:docMk/>
            <pc:sldMk cId="218656052" sldId="284"/>
            <ac:spMk id="4" creationId="{00000000-0000-0000-0000-000000000000}"/>
          </ac:spMkLst>
        </pc:spChg>
        <pc:spChg chg="mod">
          <ac:chgData name="Dejay kim" userId="a637c5ad9c8e7177" providerId="LiveId" clId="{A03206C8-0867-48CE-A39F-F87BE54F672E}" dt="2021-12-20T09:13:00.046" v="496" actId="20577"/>
          <ac:spMkLst>
            <pc:docMk/>
            <pc:sldMk cId="218656052" sldId="284"/>
            <ac:spMk id="10" creationId="{00000000-0000-0000-0000-000000000000}"/>
          </ac:spMkLst>
        </pc:spChg>
        <pc:spChg chg="add del">
          <ac:chgData name="Dejay kim" userId="a637c5ad9c8e7177" providerId="LiveId" clId="{A03206C8-0867-48CE-A39F-F87BE54F672E}" dt="2021-12-20T09:14:45.899" v="543" actId="22"/>
          <ac:spMkLst>
            <pc:docMk/>
            <pc:sldMk cId="218656052" sldId="284"/>
            <ac:spMk id="12" creationId="{F053B97A-E13F-4206-886F-0828DD2A6A9D}"/>
          </ac:spMkLst>
        </pc:spChg>
        <pc:spChg chg="mod">
          <ac:chgData name="Dejay kim" userId="a637c5ad9c8e7177" providerId="LiveId" clId="{A03206C8-0867-48CE-A39F-F87BE54F672E}" dt="2021-12-20T09:12:22.334" v="291"/>
          <ac:spMkLst>
            <pc:docMk/>
            <pc:sldMk cId="218656052" sldId="284"/>
            <ac:spMk id="13" creationId="{00000000-0000-0000-0000-000000000000}"/>
          </ac:spMkLst>
        </pc:spChg>
        <pc:spChg chg="mod">
          <ac:chgData name="Dejay kim" userId="a637c5ad9c8e7177" providerId="LiveId" clId="{A03206C8-0867-48CE-A39F-F87BE54F672E}" dt="2021-12-20T09:14:24.309" v="539" actId="14100"/>
          <ac:spMkLst>
            <pc:docMk/>
            <pc:sldMk cId="218656052" sldId="284"/>
            <ac:spMk id="14" creationId="{2B634D52-F32C-45C6-B8E5-416186DB7FBB}"/>
          </ac:spMkLst>
        </pc:spChg>
        <pc:spChg chg="mod">
          <ac:chgData name="Dejay kim" userId="a637c5ad9c8e7177" providerId="LiveId" clId="{A03206C8-0867-48CE-A39F-F87BE54F672E}" dt="2021-12-20T09:14:31.948" v="541" actId="1076"/>
          <ac:spMkLst>
            <pc:docMk/>
            <pc:sldMk cId="218656052" sldId="284"/>
            <ac:spMk id="15" creationId="{00000000-0000-0000-0000-000000000000}"/>
          </ac:spMkLst>
        </pc:spChg>
      </pc:sldChg>
      <pc:sldChg chg="del">
        <pc:chgData name="Dejay kim" userId="a637c5ad9c8e7177" providerId="LiveId" clId="{A03206C8-0867-48CE-A39F-F87BE54F672E}" dt="2021-12-20T09:08:54.312" v="67" actId="47"/>
        <pc:sldMkLst>
          <pc:docMk/>
          <pc:sldMk cId="1676552176" sldId="284"/>
        </pc:sldMkLst>
      </pc:sldChg>
      <pc:sldChg chg="addSp delSp modSp add mod">
        <pc:chgData name="Dejay kim" userId="a637c5ad9c8e7177" providerId="LiveId" clId="{A03206C8-0867-48CE-A39F-F87BE54F672E}" dt="2021-12-20T09:16:21.536" v="712"/>
        <pc:sldMkLst>
          <pc:docMk/>
          <pc:sldMk cId="2921701192" sldId="285"/>
        </pc:sldMkLst>
        <pc:spChg chg="mod">
          <ac:chgData name="Dejay kim" userId="a637c5ad9c8e7177" providerId="LiveId" clId="{A03206C8-0867-48CE-A39F-F87BE54F672E}" dt="2021-12-20T09:15:23.228" v="589" actId="14100"/>
          <ac:spMkLst>
            <pc:docMk/>
            <pc:sldMk cId="2921701192" sldId="285"/>
            <ac:spMk id="2" creationId="{00000000-0000-0000-0000-000000000000}"/>
          </ac:spMkLst>
        </pc:spChg>
        <pc:spChg chg="mod">
          <ac:chgData name="Dejay kim" userId="a637c5ad9c8e7177" providerId="LiveId" clId="{A03206C8-0867-48CE-A39F-F87BE54F672E}" dt="2021-12-20T09:15:52.534" v="709" actId="20577"/>
          <ac:spMkLst>
            <pc:docMk/>
            <pc:sldMk cId="2921701192" sldId="285"/>
            <ac:spMk id="10" creationId="{00000000-0000-0000-0000-000000000000}"/>
          </ac:spMkLst>
        </pc:spChg>
        <pc:spChg chg="mod">
          <ac:chgData name="Dejay kim" userId="a637c5ad9c8e7177" providerId="LiveId" clId="{A03206C8-0867-48CE-A39F-F87BE54F672E}" dt="2021-12-20T09:16:21.536" v="712"/>
          <ac:spMkLst>
            <pc:docMk/>
            <pc:sldMk cId="2921701192" sldId="285"/>
            <ac:spMk id="12" creationId="{F04DD1B8-25B1-4246-9ABB-200583E63B99}"/>
          </ac:spMkLst>
        </pc:spChg>
        <pc:spChg chg="mod">
          <ac:chgData name="Dejay kim" userId="a637c5ad9c8e7177" providerId="LiveId" clId="{A03206C8-0867-48CE-A39F-F87BE54F672E}" dt="2021-12-20T09:15:34.742" v="633"/>
          <ac:spMkLst>
            <pc:docMk/>
            <pc:sldMk cId="2921701192" sldId="285"/>
            <ac:spMk id="13" creationId="{00000000-0000-0000-0000-000000000000}"/>
          </ac:spMkLst>
        </pc:spChg>
        <pc:spChg chg="mod">
          <ac:chgData name="Dejay kim" userId="a637c5ad9c8e7177" providerId="LiveId" clId="{A03206C8-0867-48CE-A39F-F87BE54F672E}" dt="2021-12-20T09:16:12.288" v="711"/>
          <ac:spMkLst>
            <pc:docMk/>
            <pc:sldMk cId="2921701192" sldId="285"/>
            <ac:spMk id="17" creationId="{3E4ADFDE-5892-4A01-97A2-25B2C0953990}"/>
          </ac:spMkLst>
        </pc:spChg>
        <pc:spChg chg="mod">
          <ac:chgData name="Dejay kim" userId="a637c5ad9c8e7177" providerId="LiveId" clId="{A03206C8-0867-48CE-A39F-F87BE54F672E}" dt="2021-12-20T09:16:12.288" v="711"/>
          <ac:spMkLst>
            <pc:docMk/>
            <pc:sldMk cId="2921701192" sldId="285"/>
            <ac:spMk id="18" creationId="{1786528A-39FD-4E1D-B0D3-9594E3F7ECC6}"/>
          </ac:spMkLst>
        </pc:spChg>
        <pc:grpChg chg="del">
          <ac:chgData name="Dejay kim" userId="a637c5ad9c8e7177" providerId="LiveId" clId="{A03206C8-0867-48CE-A39F-F87BE54F672E}" dt="2021-12-20T09:16:08.621" v="710" actId="478"/>
          <ac:grpSpMkLst>
            <pc:docMk/>
            <pc:sldMk cId="2921701192" sldId="285"/>
            <ac:grpSpMk id="5" creationId="{00000000-0000-0000-0000-000000000000}"/>
          </ac:grpSpMkLst>
        </pc:grpChg>
        <pc:grpChg chg="add mod">
          <ac:chgData name="Dejay kim" userId="a637c5ad9c8e7177" providerId="LiveId" clId="{A03206C8-0867-48CE-A39F-F87BE54F672E}" dt="2021-12-20T09:16:12.288" v="711"/>
          <ac:grpSpMkLst>
            <pc:docMk/>
            <pc:sldMk cId="2921701192" sldId="285"/>
            <ac:grpSpMk id="11" creationId="{A840CA7C-0170-4E44-9BFE-BA9ADFB13046}"/>
          </ac:grpSpMkLst>
        </pc:grpChg>
      </pc:sldChg>
      <pc:sldChg chg="del">
        <pc:chgData name="Dejay kim" userId="a637c5ad9c8e7177" providerId="LiveId" clId="{A03206C8-0867-48CE-A39F-F87BE54F672E}" dt="2021-12-20T09:08:54.312" v="67" actId="47"/>
        <pc:sldMkLst>
          <pc:docMk/>
          <pc:sldMk cId="4121664791" sldId="285"/>
        </pc:sldMkLst>
      </pc:sldChg>
      <pc:sldChg chg="del">
        <pc:chgData name="Dejay kim" userId="a637c5ad9c8e7177" providerId="LiveId" clId="{A03206C8-0867-48CE-A39F-F87BE54F672E}" dt="2021-12-20T09:08:54.312" v="67" actId="47"/>
        <pc:sldMkLst>
          <pc:docMk/>
          <pc:sldMk cId="3102341493" sldId="286"/>
        </pc:sldMkLst>
      </pc:sldChg>
      <pc:sldChg chg="addSp delSp modSp add mod">
        <pc:chgData name="Dejay kim" userId="a637c5ad9c8e7177" providerId="LiveId" clId="{A03206C8-0867-48CE-A39F-F87BE54F672E}" dt="2021-12-20T09:29:00.093" v="1103" actId="20577"/>
        <pc:sldMkLst>
          <pc:docMk/>
          <pc:sldMk cId="3249175555" sldId="286"/>
        </pc:sldMkLst>
        <pc:spChg chg="mod">
          <ac:chgData name="Dejay kim" userId="a637c5ad9c8e7177" providerId="LiveId" clId="{A03206C8-0867-48CE-A39F-F87BE54F672E}" dt="2021-12-20T09:24:11.939" v="838"/>
          <ac:spMkLst>
            <pc:docMk/>
            <pc:sldMk cId="3249175555" sldId="286"/>
            <ac:spMk id="2" creationId="{00000000-0000-0000-0000-000000000000}"/>
          </ac:spMkLst>
        </pc:spChg>
        <pc:spChg chg="del">
          <ac:chgData name="Dejay kim" userId="a637c5ad9c8e7177" providerId="LiveId" clId="{A03206C8-0867-48CE-A39F-F87BE54F672E}" dt="2021-12-20T09:24:51.534" v="883" actId="478"/>
          <ac:spMkLst>
            <pc:docMk/>
            <pc:sldMk cId="3249175555" sldId="286"/>
            <ac:spMk id="10" creationId="{00000000-0000-0000-0000-000000000000}"/>
          </ac:spMkLst>
        </pc:spChg>
        <pc:spChg chg="mod">
          <ac:chgData name="Dejay kim" userId="a637c5ad9c8e7177" providerId="LiveId" clId="{A03206C8-0867-48CE-A39F-F87BE54F672E}" dt="2021-12-20T09:25:20.860" v="986" actId="14100"/>
          <ac:spMkLst>
            <pc:docMk/>
            <pc:sldMk cId="3249175555" sldId="286"/>
            <ac:spMk id="13" creationId="{00000000-0000-0000-0000-000000000000}"/>
          </ac:spMkLst>
        </pc:spChg>
        <pc:graphicFrameChg chg="add mod modGraphic">
          <ac:chgData name="Dejay kim" userId="a637c5ad9c8e7177" providerId="LiveId" clId="{A03206C8-0867-48CE-A39F-F87BE54F672E}" dt="2021-12-20T09:29:00.093" v="1103" actId="20577"/>
          <ac:graphicFrameMkLst>
            <pc:docMk/>
            <pc:sldMk cId="3249175555" sldId="286"/>
            <ac:graphicFrameMk id="8" creationId="{46A289B7-C623-4EC7-B1C4-B7FB5E613E23}"/>
          </ac:graphicFrameMkLst>
        </pc:graphicFrameChg>
        <pc:picChg chg="del">
          <ac:chgData name="Dejay kim" userId="a637c5ad9c8e7177" providerId="LiveId" clId="{A03206C8-0867-48CE-A39F-F87BE54F672E}" dt="2021-12-20T09:24:50.236" v="882" actId="478"/>
          <ac:picMkLst>
            <pc:docMk/>
            <pc:sldMk cId="3249175555" sldId="286"/>
            <ac:picMk id="14" creationId="{8F9088A3-BC33-4B55-B585-DFE17D0655E9}"/>
          </ac:picMkLst>
        </pc:picChg>
      </pc:sldChg>
    </pc:docChg>
  </pc:docChgLst>
  <pc:docChgLst>
    <pc:chgData name="Dongju kim" userId="a637c5ad9c8e7177" providerId="LiveId" clId="{287D7B65-85D1-4EC9-941A-90082A28BB35}"/>
    <pc:docChg chg="modSld">
      <pc:chgData name="Dongju kim" userId="a637c5ad9c8e7177" providerId="LiveId" clId="{287D7B65-85D1-4EC9-941A-90082A28BB35}" dt="2023-11-06T08:24:07.043" v="7" actId="6549"/>
      <pc:docMkLst>
        <pc:docMk/>
      </pc:docMkLst>
      <pc:sldChg chg="modSp mod">
        <pc:chgData name="Dongju kim" userId="a637c5ad9c8e7177" providerId="LiveId" clId="{287D7B65-85D1-4EC9-941A-90082A28BB35}" dt="2023-11-06T08:23:36.111" v="0" actId="6549"/>
        <pc:sldMkLst>
          <pc:docMk/>
          <pc:sldMk cId="3826143929" sldId="261"/>
        </pc:sldMkLst>
        <pc:spChg chg="mod">
          <ac:chgData name="Dongju kim" userId="a637c5ad9c8e7177" providerId="LiveId" clId="{287D7B65-85D1-4EC9-941A-90082A28BB35}" dt="2023-11-06T08:23:36.111" v="0" actId="6549"/>
          <ac:spMkLst>
            <pc:docMk/>
            <pc:sldMk cId="3826143929" sldId="261"/>
            <ac:spMk id="4" creationId="{D7FACFDD-63BE-9604-ECE2-5DB526F7BA15}"/>
          </ac:spMkLst>
        </pc:spChg>
      </pc:sldChg>
      <pc:sldChg chg="modSp mod">
        <pc:chgData name="Dongju kim" userId="a637c5ad9c8e7177" providerId="LiveId" clId="{287D7B65-85D1-4EC9-941A-90082A28BB35}" dt="2023-11-06T08:23:50.547" v="6" actId="6549"/>
        <pc:sldMkLst>
          <pc:docMk/>
          <pc:sldMk cId="2081463061" sldId="326"/>
        </pc:sldMkLst>
        <pc:spChg chg="mod">
          <ac:chgData name="Dongju kim" userId="a637c5ad9c8e7177" providerId="LiveId" clId="{287D7B65-85D1-4EC9-941A-90082A28BB35}" dt="2023-11-06T08:23:50.547" v="6" actId="6549"/>
          <ac:spMkLst>
            <pc:docMk/>
            <pc:sldMk cId="2081463061" sldId="326"/>
            <ac:spMk id="4" creationId="{D7FACFDD-63BE-9604-ECE2-5DB526F7BA15}"/>
          </ac:spMkLst>
        </pc:spChg>
      </pc:sldChg>
      <pc:sldChg chg="modSp mod">
        <pc:chgData name="Dongju kim" userId="a637c5ad9c8e7177" providerId="LiveId" clId="{287D7B65-85D1-4EC9-941A-90082A28BB35}" dt="2023-11-06T08:24:07.043" v="7" actId="6549"/>
        <pc:sldMkLst>
          <pc:docMk/>
          <pc:sldMk cId="753304183" sldId="327"/>
        </pc:sldMkLst>
        <pc:spChg chg="mod">
          <ac:chgData name="Dongju kim" userId="a637c5ad9c8e7177" providerId="LiveId" clId="{287D7B65-85D1-4EC9-941A-90082A28BB35}" dt="2023-11-06T08:24:07.043" v="7" actId="6549"/>
          <ac:spMkLst>
            <pc:docMk/>
            <pc:sldMk cId="753304183" sldId="327"/>
            <ac:spMk id="4" creationId="{D7FACFDD-63BE-9604-ECE2-5DB526F7BA15}"/>
          </ac:spMkLst>
        </pc:spChg>
      </pc:sldChg>
      <pc:sldChg chg="modSp mod">
        <pc:chgData name="Dongju kim" userId="a637c5ad9c8e7177" providerId="LiveId" clId="{287D7B65-85D1-4EC9-941A-90082A28BB35}" dt="2023-11-06T08:23:38.908" v="1" actId="6549"/>
        <pc:sldMkLst>
          <pc:docMk/>
          <pc:sldMk cId="355435975" sldId="330"/>
        </pc:sldMkLst>
        <pc:spChg chg="mod">
          <ac:chgData name="Dongju kim" userId="a637c5ad9c8e7177" providerId="LiveId" clId="{287D7B65-85D1-4EC9-941A-90082A28BB35}" dt="2023-11-06T08:23:38.908" v="1" actId="6549"/>
          <ac:spMkLst>
            <pc:docMk/>
            <pc:sldMk cId="355435975" sldId="330"/>
            <ac:spMk id="4" creationId="{D7FACFDD-63BE-9604-ECE2-5DB526F7BA15}"/>
          </ac:spMkLst>
        </pc:spChg>
      </pc:sldChg>
    </pc:docChg>
  </pc:docChgLst>
  <pc:docChgLst>
    <pc:chgData name="Dongju kim" userId="a637c5ad9c8e7177" providerId="LiveId" clId="{43C9FB23-C2E6-40F3-B9E1-270981D8C864}"/>
    <pc:docChg chg="undo custSel addSld delSld modSld">
      <pc:chgData name="Dongju kim" userId="a637c5ad9c8e7177" providerId="LiveId" clId="{43C9FB23-C2E6-40F3-B9E1-270981D8C864}" dt="2023-11-05T13:30:42.741" v="430"/>
      <pc:docMkLst>
        <pc:docMk/>
      </pc:docMkLst>
      <pc:sldChg chg="addSp modSp mod">
        <pc:chgData name="Dongju kim" userId="a637c5ad9c8e7177" providerId="LiveId" clId="{43C9FB23-C2E6-40F3-B9E1-270981D8C864}" dt="2023-11-05T13:29:41.084" v="393" actId="6549"/>
        <pc:sldMkLst>
          <pc:docMk/>
          <pc:sldMk cId="3779494914" sldId="257"/>
        </pc:sldMkLst>
        <pc:spChg chg="mod">
          <ac:chgData name="Dongju kim" userId="a637c5ad9c8e7177" providerId="LiveId" clId="{43C9FB23-C2E6-40F3-B9E1-270981D8C864}" dt="2023-11-05T12:54:17.174" v="0"/>
          <ac:spMkLst>
            <pc:docMk/>
            <pc:sldMk cId="3779494914" sldId="257"/>
            <ac:spMk id="4" creationId="{00000000-0000-0000-0000-000000000000}"/>
          </ac:spMkLst>
        </pc:spChg>
        <pc:spChg chg="add mod">
          <ac:chgData name="Dongju kim" userId="a637c5ad9c8e7177" providerId="LiveId" clId="{43C9FB23-C2E6-40F3-B9E1-270981D8C864}" dt="2023-11-05T13:03:50.815" v="171" actId="14100"/>
          <ac:spMkLst>
            <pc:docMk/>
            <pc:sldMk cId="3779494914" sldId="257"/>
            <ac:spMk id="5" creationId="{879723FC-C983-B524-7C56-A18B1490F1B6}"/>
          </ac:spMkLst>
        </pc:spChg>
        <pc:spChg chg="add mod">
          <ac:chgData name="Dongju kim" userId="a637c5ad9c8e7177" providerId="LiveId" clId="{43C9FB23-C2E6-40F3-B9E1-270981D8C864}" dt="2023-11-05T13:03:22.297" v="145"/>
          <ac:spMkLst>
            <pc:docMk/>
            <pc:sldMk cId="3779494914" sldId="257"/>
            <ac:spMk id="6" creationId="{C25C3DED-1999-8271-697E-AC47DCCF5F87}"/>
          </ac:spMkLst>
        </pc:spChg>
        <pc:spChg chg="add mod">
          <ac:chgData name="Dongju kim" userId="a637c5ad9c8e7177" providerId="LiveId" clId="{43C9FB23-C2E6-40F3-B9E1-270981D8C864}" dt="2023-11-05T13:29:41.084" v="393" actId="6549"/>
          <ac:spMkLst>
            <pc:docMk/>
            <pc:sldMk cId="3779494914" sldId="257"/>
            <ac:spMk id="7" creationId="{252FDE73-7EB7-B73A-0E86-8BEF227F6F44}"/>
          </ac:spMkLst>
        </pc:spChg>
        <pc:spChg chg="add mod">
          <ac:chgData name="Dongju kim" userId="a637c5ad9c8e7177" providerId="LiveId" clId="{43C9FB23-C2E6-40F3-B9E1-270981D8C864}" dt="2023-11-05T13:29:40.211" v="391"/>
          <ac:spMkLst>
            <pc:docMk/>
            <pc:sldMk cId="3779494914" sldId="257"/>
            <ac:spMk id="8" creationId="{9221E645-8FC8-D59C-D01C-BEA6342156B6}"/>
          </ac:spMkLst>
        </pc:spChg>
        <pc:spChg chg="mod">
          <ac:chgData name="Dongju kim" userId="a637c5ad9c8e7177" providerId="LiveId" clId="{43C9FB23-C2E6-40F3-B9E1-270981D8C864}" dt="2023-11-05T12:54:26.855" v="1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43C9FB23-C2E6-40F3-B9E1-270981D8C864}" dt="2023-11-05T12:54:40.002" v="2"/>
        <pc:sldMkLst>
          <pc:docMk/>
          <pc:sldMk cId="2795672102" sldId="260"/>
        </pc:sldMkLst>
        <pc:spChg chg="mod">
          <ac:chgData name="Dongju kim" userId="a637c5ad9c8e7177" providerId="LiveId" clId="{43C9FB23-C2E6-40F3-B9E1-270981D8C864}" dt="2023-11-05T12:54:40.002" v="2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43C9FB23-C2E6-40F3-B9E1-270981D8C864}" dt="2023-11-05T12:56:55.508" v="42" actId="20577"/>
        <pc:sldMkLst>
          <pc:docMk/>
          <pc:sldMk cId="3826143929" sldId="261"/>
        </pc:sldMkLst>
        <pc:spChg chg="mod">
          <ac:chgData name="Dongju kim" userId="a637c5ad9c8e7177" providerId="LiveId" clId="{43C9FB23-C2E6-40F3-B9E1-270981D8C864}" dt="2023-11-05T12:55:22.594" v="4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2:54:54.883" v="3"/>
          <ac:spMkLst>
            <pc:docMk/>
            <pc:sldMk cId="3826143929" sldId="261"/>
            <ac:spMk id="3" creationId="{00000000-0000-0000-0000-000000000000}"/>
          </ac:spMkLst>
        </pc:spChg>
        <pc:spChg chg="del">
          <ac:chgData name="Dongju kim" userId="a637c5ad9c8e7177" providerId="LiveId" clId="{43C9FB23-C2E6-40F3-B9E1-270981D8C864}" dt="2023-11-05T12:55:51.156" v="31" actId="478"/>
          <ac:spMkLst>
            <pc:docMk/>
            <pc:sldMk cId="3826143929" sldId="261"/>
            <ac:spMk id="4" creationId="{65DCB7A6-9652-7650-FD51-5D802F0025AB}"/>
          </ac:spMkLst>
        </pc:spChg>
        <pc:spChg chg="add del mod">
          <ac:chgData name="Dongju kim" userId="a637c5ad9c8e7177" providerId="LiveId" clId="{43C9FB23-C2E6-40F3-B9E1-270981D8C864}" dt="2023-11-05T12:56:09.469" v="34" actId="478"/>
          <ac:spMkLst>
            <pc:docMk/>
            <pc:sldMk cId="3826143929" sldId="261"/>
            <ac:spMk id="5" creationId="{1CDEF126-2B18-D479-27CA-1FCF1981B062}"/>
          </ac:spMkLst>
        </pc:spChg>
        <pc:spChg chg="add mod">
          <ac:chgData name="Dongju kim" userId="a637c5ad9c8e7177" providerId="LiveId" clId="{43C9FB23-C2E6-40F3-B9E1-270981D8C864}" dt="2023-11-05T12:56:55.508" v="42" actId="20577"/>
          <ac:spMkLst>
            <pc:docMk/>
            <pc:sldMk cId="3826143929" sldId="261"/>
            <ac:spMk id="6" creationId="{E67ADDCB-EAD9-21E5-EB6C-624E3A8943B1}"/>
          </ac:spMkLst>
        </pc:spChg>
        <pc:spChg chg="add mod">
          <ac:chgData name="Dongju kim" userId="a637c5ad9c8e7177" providerId="LiveId" clId="{43C9FB23-C2E6-40F3-B9E1-270981D8C864}" dt="2023-11-05T12:56:49.748" v="41" actId="1076"/>
          <ac:spMkLst>
            <pc:docMk/>
            <pc:sldMk cId="3826143929" sldId="261"/>
            <ac:spMk id="7" creationId="{7D93C4C8-1A58-5118-5FCE-F6402B4119E4}"/>
          </ac:spMkLst>
        </pc:spChg>
        <pc:spChg chg="del">
          <ac:chgData name="Dongju kim" userId="a637c5ad9c8e7177" providerId="LiveId" clId="{43C9FB23-C2E6-40F3-B9E1-270981D8C864}" dt="2023-11-05T12:55:57.180" v="32" actId="478"/>
          <ac:spMkLst>
            <pc:docMk/>
            <pc:sldMk cId="3826143929" sldId="261"/>
            <ac:spMk id="10" creationId="{00000000-0000-0000-0000-000000000000}"/>
          </ac:spMkLst>
        </pc:spChg>
        <pc:spChg chg="mod">
          <ac:chgData name="Dongju kim" userId="a637c5ad9c8e7177" providerId="LiveId" clId="{43C9FB23-C2E6-40F3-B9E1-270981D8C864}" dt="2023-11-05T12:55:48.760" v="30"/>
          <ac:spMkLst>
            <pc:docMk/>
            <pc:sldMk cId="3826143929" sldId="261"/>
            <ac:spMk id="1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2147695796" sldId="300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2147695796" sldId="300"/>
            <ac:spMk id="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1867769798" sldId="304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1867769798" sldId="304"/>
            <ac:spMk id="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718523945" sldId="305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718523945" sldId="305"/>
            <ac:spMk id="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1195710287" sldId="306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1195710287" sldId="306"/>
            <ac:spMk id="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1821968412" sldId="307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1821968412" sldId="307"/>
            <ac:spMk id="3" creationId="{00000000-0000-0000-0000-000000000000}"/>
          </ac:spMkLst>
        </pc:spChg>
      </pc:sldChg>
      <pc:sldChg chg="modSp del">
        <pc:chgData name="Dongju kim" userId="a637c5ad9c8e7177" providerId="LiveId" clId="{43C9FB23-C2E6-40F3-B9E1-270981D8C864}" dt="2023-11-05T12:58:09.374" v="50" actId="47"/>
        <pc:sldMkLst>
          <pc:docMk/>
          <pc:sldMk cId="764563995" sldId="308"/>
        </pc:sldMkLst>
        <pc:spChg chg="mod">
          <ac:chgData name="Dongju kim" userId="a637c5ad9c8e7177" providerId="LiveId" clId="{43C9FB23-C2E6-40F3-B9E1-270981D8C864}" dt="2023-11-05T12:54:54.883" v="3"/>
          <ac:spMkLst>
            <pc:docMk/>
            <pc:sldMk cId="764563995" sldId="308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2:54:54.883" v="3"/>
          <ac:spMkLst>
            <pc:docMk/>
            <pc:sldMk cId="764563995" sldId="308"/>
            <ac:spMk id="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2:57:42.636" v="49" actId="6549"/>
        <pc:sldMkLst>
          <pc:docMk/>
          <pc:sldMk cId="1857209430" sldId="309"/>
        </pc:sldMkLst>
        <pc:spChg chg="mod">
          <ac:chgData name="Dongju kim" userId="a637c5ad9c8e7177" providerId="LiveId" clId="{43C9FB23-C2E6-40F3-B9E1-270981D8C864}" dt="2023-11-05T12:57:42.636" v="49" actId="6549"/>
          <ac:spMkLst>
            <pc:docMk/>
            <pc:sldMk cId="1857209430" sldId="309"/>
            <ac:spMk id="7" creationId="{7D93C4C8-1A58-5118-5FCE-F6402B4119E4}"/>
          </ac:spMkLst>
        </pc:spChg>
      </pc:sldChg>
      <pc:sldChg chg="delSp modSp add mod">
        <pc:chgData name="Dongju kim" userId="a637c5ad9c8e7177" providerId="LiveId" clId="{43C9FB23-C2E6-40F3-B9E1-270981D8C864}" dt="2023-11-05T12:59:20.654" v="96" actId="1076"/>
        <pc:sldMkLst>
          <pc:docMk/>
          <pc:sldMk cId="1799045368" sldId="310"/>
        </pc:sldMkLst>
        <pc:spChg chg="mod">
          <ac:chgData name="Dongju kim" userId="a637c5ad9c8e7177" providerId="LiveId" clId="{43C9FB23-C2E6-40F3-B9E1-270981D8C864}" dt="2023-11-05T12:58:26.256" v="56" actId="14100"/>
          <ac:spMkLst>
            <pc:docMk/>
            <pc:sldMk cId="1799045368" sldId="310"/>
            <ac:spMk id="2" creationId="{00000000-0000-0000-0000-000000000000}"/>
          </ac:spMkLst>
        </pc:spChg>
        <pc:spChg chg="del">
          <ac:chgData name="Dongju kim" userId="a637c5ad9c8e7177" providerId="LiveId" clId="{43C9FB23-C2E6-40F3-B9E1-270981D8C864}" dt="2023-11-05T12:58:51.836" v="88" actId="478"/>
          <ac:spMkLst>
            <pc:docMk/>
            <pc:sldMk cId="1799045368" sldId="310"/>
            <ac:spMk id="6" creationId="{E67ADDCB-EAD9-21E5-EB6C-624E3A8943B1}"/>
          </ac:spMkLst>
        </pc:spChg>
        <pc:spChg chg="mod">
          <ac:chgData name="Dongju kim" userId="a637c5ad9c8e7177" providerId="LiveId" clId="{43C9FB23-C2E6-40F3-B9E1-270981D8C864}" dt="2023-11-05T12:59:20.654" v="96" actId="1076"/>
          <ac:spMkLst>
            <pc:docMk/>
            <pc:sldMk cId="1799045368" sldId="310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2:58:44.208" v="87"/>
          <ac:spMkLst>
            <pc:docMk/>
            <pc:sldMk cId="1799045368" sldId="310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00:08.755" v="119" actId="255"/>
        <pc:sldMkLst>
          <pc:docMk/>
          <pc:sldMk cId="95015344" sldId="311"/>
        </pc:sldMkLst>
        <pc:spChg chg="mod">
          <ac:chgData name="Dongju kim" userId="a637c5ad9c8e7177" providerId="LiveId" clId="{43C9FB23-C2E6-40F3-B9E1-270981D8C864}" dt="2023-11-05T13:00:08.755" v="119" actId="255"/>
          <ac:spMkLst>
            <pc:docMk/>
            <pc:sldMk cId="95015344" sldId="311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2:59:57.181" v="115" actId="20577"/>
          <ac:spMkLst>
            <pc:docMk/>
            <pc:sldMk cId="95015344" sldId="311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00:22.545" v="124" actId="255"/>
        <pc:sldMkLst>
          <pc:docMk/>
          <pc:sldMk cId="3853621883" sldId="312"/>
        </pc:sldMkLst>
        <pc:spChg chg="mod">
          <ac:chgData name="Dongju kim" userId="a637c5ad9c8e7177" providerId="LiveId" clId="{43C9FB23-C2E6-40F3-B9E1-270981D8C864}" dt="2023-11-05T13:00:22.545" v="124" actId="255"/>
          <ac:spMkLst>
            <pc:docMk/>
            <pc:sldMk cId="3853621883" sldId="312"/>
            <ac:spMk id="7" creationId="{7D93C4C8-1A58-5118-5FCE-F6402B4119E4}"/>
          </ac:spMkLst>
        </pc:spChg>
      </pc:sldChg>
      <pc:sldChg chg="modSp add mod">
        <pc:chgData name="Dongju kim" userId="a637c5ad9c8e7177" providerId="LiveId" clId="{43C9FB23-C2E6-40F3-B9E1-270981D8C864}" dt="2023-11-05T13:01:32.628" v="144" actId="6549"/>
        <pc:sldMkLst>
          <pc:docMk/>
          <pc:sldMk cId="3472786153" sldId="313"/>
        </pc:sldMkLst>
        <pc:spChg chg="mod">
          <ac:chgData name="Dongju kim" userId="a637c5ad9c8e7177" providerId="LiveId" clId="{43C9FB23-C2E6-40F3-B9E1-270981D8C864}" dt="2023-11-05T13:01:03.170" v="131" actId="14100"/>
          <ac:spMkLst>
            <pc:docMk/>
            <pc:sldMk cId="3472786153" sldId="313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3:01:32.628" v="144" actId="6549"/>
          <ac:spMkLst>
            <pc:docMk/>
            <pc:sldMk cId="3472786153" sldId="313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01:08.665" v="138" actId="6549"/>
          <ac:spMkLst>
            <pc:docMk/>
            <pc:sldMk cId="3472786153" sldId="313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29:50.884" v="395" actId="6549"/>
        <pc:sldMkLst>
          <pc:docMk/>
          <pc:sldMk cId="3466952966" sldId="314"/>
        </pc:sldMkLst>
        <pc:spChg chg="mod">
          <ac:chgData name="Dongju kim" userId="a637c5ad9c8e7177" providerId="LiveId" clId="{43C9FB23-C2E6-40F3-B9E1-270981D8C864}" dt="2023-11-05T13:29:50.884" v="395" actId="6549"/>
          <ac:spMkLst>
            <pc:docMk/>
            <pc:sldMk cId="3466952966" sldId="314"/>
            <ac:spMk id="3" creationId="{00000000-0000-0000-0000-000000000000}"/>
          </ac:spMkLst>
        </pc:spChg>
      </pc:sldChg>
      <pc:sldChg chg="delSp modSp add mod">
        <pc:chgData name="Dongju kim" userId="a637c5ad9c8e7177" providerId="LiveId" clId="{43C9FB23-C2E6-40F3-B9E1-270981D8C864}" dt="2023-11-05T13:30:12.316" v="410"/>
        <pc:sldMkLst>
          <pc:docMk/>
          <pc:sldMk cId="1003745825" sldId="315"/>
        </pc:sldMkLst>
        <pc:spChg chg="mod">
          <ac:chgData name="Dongju kim" userId="a637c5ad9c8e7177" providerId="LiveId" clId="{43C9FB23-C2E6-40F3-B9E1-270981D8C864}" dt="2023-11-05T13:30:12.316" v="410"/>
          <ac:spMkLst>
            <pc:docMk/>
            <pc:sldMk cId="1003745825" sldId="315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3:30:00.618" v="396"/>
          <ac:spMkLst>
            <pc:docMk/>
            <pc:sldMk cId="1003745825" sldId="315"/>
            <ac:spMk id="3" creationId="{00000000-0000-0000-0000-000000000000}"/>
          </ac:spMkLst>
        </pc:spChg>
        <pc:spChg chg="del">
          <ac:chgData name="Dongju kim" userId="a637c5ad9c8e7177" providerId="LiveId" clId="{43C9FB23-C2E6-40F3-B9E1-270981D8C864}" dt="2023-11-05T13:11:57.916" v="231" actId="478"/>
          <ac:spMkLst>
            <pc:docMk/>
            <pc:sldMk cId="1003745825" sldId="315"/>
            <ac:spMk id="6" creationId="{E67ADDCB-EAD9-21E5-EB6C-624E3A8943B1}"/>
          </ac:spMkLst>
        </pc:spChg>
        <pc:spChg chg="mod">
          <ac:chgData name="Dongju kim" userId="a637c5ad9c8e7177" providerId="LiveId" clId="{43C9FB23-C2E6-40F3-B9E1-270981D8C864}" dt="2023-11-05T13:12:48.405" v="261" actId="14100"/>
          <ac:spMkLst>
            <pc:docMk/>
            <pc:sldMk cId="1003745825" sldId="315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12:07.989" v="245"/>
          <ac:spMkLst>
            <pc:docMk/>
            <pc:sldMk cId="1003745825" sldId="315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30:15.882" v="411"/>
        <pc:sldMkLst>
          <pc:docMk/>
          <pc:sldMk cId="218983671" sldId="316"/>
        </pc:sldMkLst>
        <pc:spChg chg="mod">
          <ac:chgData name="Dongju kim" userId="a637c5ad9c8e7177" providerId="LiveId" clId="{43C9FB23-C2E6-40F3-B9E1-270981D8C864}" dt="2023-11-05T13:30:15.882" v="411"/>
          <ac:spMkLst>
            <pc:docMk/>
            <pc:sldMk cId="218983671" sldId="316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3:30:00.618" v="396"/>
          <ac:spMkLst>
            <pc:docMk/>
            <pc:sldMk cId="218983671" sldId="316"/>
            <ac:spMk id="3" creationId="{00000000-0000-0000-0000-000000000000}"/>
          </ac:spMkLst>
        </pc:spChg>
        <pc:spChg chg="mod">
          <ac:chgData name="Dongju kim" userId="a637c5ad9c8e7177" providerId="LiveId" clId="{43C9FB23-C2E6-40F3-B9E1-270981D8C864}" dt="2023-11-05T13:14:43.621" v="275" actId="14100"/>
          <ac:spMkLst>
            <pc:docMk/>
            <pc:sldMk cId="218983671" sldId="316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13:09.381" v="273"/>
          <ac:spMkLst>
            <pc:docMk/>
            <pc:sldMk cId="218983671" sldId="316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30:00.618" v="396"/>
        <pc:sldMkLst>
          <pc:docMk/>
          <pc:sldMk cId="3910385208" sldId="317"/>
        </pc:sldMkLst>
        <pc:spChg chg="mod">
          <ac:chgData name="Dongju kim" userId="a637c5ad9c8e7177" providerId="LiveId" clId="{43C9FB23-C2E6-40F3-B9E1-270981D8C864}" dt="2023-11-05T13:15:09.791" v="290"/>
          <ac:spMkLst>
            <pc:docMk/>
            <pc:sldMk cId="3910385208" sldId="317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3:30:00.618" v="396"/>
          <ac:spMkLst>
            <pc:docMk/>
            <pc:sldMk cId="3910385208" sldId="317"/>
            <ac:spMk id="3" creationId="{00000000-0000-0000-0000-000000000000}"/>
          </ac:spMkLst>
        </pc:spChg>
        <pc:spChg chg="mod">
          <ac:chgData name="Dongju kim" userId="a637c5ad9c8e7177" providerId="LiveId" clId="{43C9FB23-C2E6-40F3-B9E1-270981D8C864}" dt="2023-11-05T13:16:48.082" v="305" actId="14100"/>
          <ac:spMkLst>
            <pc:docMk/>
            <pc:sldMk cId="3910385208" sldId="317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15:30.348" v="303" actId="6549"/>
          <ac:spMkLst>
            <pc:docMk/>
            <pc:sldMk cId="3910385208" sldId="317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30:42.741" v="430"/>
        <pc:sldMkLst>
          <pc:docMk/>
          <pc:sldMk cId="135763902" sldId="318"/>
        </pc:sldMkLst>
        <pc:spChg chg="mod">
          <ac:chgData name="Dongju kim" userId="a637c5ad9c8e7177" providerId="LiveId" clId="{43C9FB23-C2E6-40F3-B9E1-270981D8C864}" dt="2023-11-05T13:30:42.741" v="430"/>
          <ac:spMkLst>
            <pc:docMk/>
            <pc:sldMk cId="135763902" sldId="318"/>
            <ac:spMk id="2" creationId="{00000000-0000-0000-0000-000000000000}"/>
          </ac:spMkLst>
        </pc:spChg>
        <pc:spChg chg="mod">
          <ac:chgData name="Dongju kim" userId="a637c5ad9c8e7177" providerId="LiveId" clId="{43C9FB23-C2E6-40F3-B9E1-270981D8C864}" dt="2023-11-05T13:30:00.618" v="396"/>
          <ac:spMkLst>
            <pc:docMk/>
            <pc:sldMk cId="135763902" sldId="318"/>
            <ac:spMk id="3" creationId="{00000000-0000-0000-0000-000000000000}"/>
          </ac:spMkLst>
        </pc:spChg>
        <pc:spChg chg="mod">
          <ac:chgData name="Dongju kim" userId="a637c5ad9c8e7177" providerId="LiveId" clId="{43C9FB23-C2E6-40F3-B9E1-270981D8C864}" dt="2023-11-05T13:28:16.829" v="367" actId="20577"/>
          <ac:spMkLst>
            <pc:docMk/>
            <pc:sldMk cId="135763902" sldId="318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27:49.954" v="362"/>
          <ac:spMkLst>
            <pc:docMk/>
            <pc:sldMk cId="135763902" sldId="318"/>
            <ac:spMk id="13" creationId="{00000000-0000-0000-0000-000000000000}"/>
          </ac:spMkLst>
        </pc:spChg>
      </pc:sldChg>
      <pc:sldChg chg="modSp add mod">
        <pc:chgData name="Dongju kim" userId="a637c5ad9c8e7177" providerId="LiveId" clId="{43C9FB23-C2E6-40F3-B9E1-270981D8C864}" dt="2023-11-05T13:30:00.618" v="396"/>
        <pc:sldMkLst>
          <pc:docMk/>
          <pc:sldMk cId="734779906" sldId="319"/>
        </pc:sldMkLst>
        <pc:spChg chg="mod">
          <ac:chgData name="Dongju kim" userId="a637c5ad9c8e7177" providerId="LiveId" clId="{43C9FB23-C2E6-40F3-B9E1-270981D8C864}" dt="2023-11-05T13:30:00.618" v="396"/>
          <ac:spMkLst>
            <pc:docMk/>
            <pc:sldMk cId="734779906" sldId="319"/>
            <ac:spMk id="3" creationId="{00000000-0000-0000-0000-000000000000}"/>
          </ac:spMkLst>
        </pc:spChg>
        <pc:spChg chg="mod">
          <ac:chgData name="Dongju kim" userId="a637c5ad9c8e7177" providerId="LiveId" clId="{43C9FB23-C2E6-40F3-B9E1-270981D8C864}" dt="2023-11-05T13:28:54.794" v="373"/>
          <ac:spMkLst>
            <pc:docMk/>
            <pc:sldMk cId="734779906" sldId="319"/>
            <ac:spMk id="7" creationId="{7D93C4C8-1A58-5118-5FCE-F6402B4119E4}"/>
          </ac:spMkLst>
        </pc:spChg>
        <pc:spChg chg="mod">
          <ac:chgData name="Dongju kim" userId="a637c5ad9c8e7177" providerId="LiveId" clId="{43C9FB23-C2E6-40F3-B9E1-270981D8C864}" dt="2023-11-05T13:28:39.282" v="370"/>
          <ac:spMkLst>
            <pc:docMk/>
            <pc:sldMk cId="734779906" sldId="319"/>
            <ac:spMk id="13" creationId="{00000000-0000-0000-0000-000000000000}"/>
          </ac:spMkLst>
        </pc:spChg>
      </pc:sldChg>
    </pc:docChg>
  </pc:docChgLst>
  <pc:docChgLst>
    <pc:chgData name="Dongju kim" userId="a637c5ad9c8e7177" providerId="LiveId" clId="{AF28EA75-0827-479B-ABCB-9893C4447A37}"/>
    <pc:docChg chg="undo custSel addSld delSld modSld">
      <pc:chgData name="Dongju kim" userId="a637c5ad9c8e7177" providerId="LiveId" clId="{AF28EA75-0827-479B-ABCB-9893C4447A37}" dt="2023-11-05T13:47:45.191" v="208" actId="6549"/>
      <pc:docMkLst>
        <pc:docMk/>
      </pc:docMkLst>
      <pc:sldChg chg="delSp modSp mod">
        <pc:chgData name="Dongju kim" userId="a637c5ad9c8e7177" providerId="LiveId" clId="{AF28EA75-0827-479B-ABCB-9893C4447A37}" dt="2023-11-05T13:32:22.173" v="12" actId="478"/>
        <pc:sldMkLst>
          <pc:docMk/>
          <pc:sldMk cId="3779494914" sldId="257"/>
        </pc:sldMkLst>
        <pc:spChg chg="mod">
          <ac:chgData name="Dongju kim" userId="a637c5ad9c8e7177" providerId="LiveId" clId="{AF28EA75-0827-479B-ABCB-9893C4447A37}" dt="2023-11-05T13:32:14.707" v="11" actId="14100"/>
          <ac:spMkLst>
            <pc:docMk/>
            <pc:sldMk cId="3779494914" sldId="257"/>
            <ac:spMk id="2" creationId="{00000000-0000-0000-0000-000000000000}"/>
          </ac:spMkLst>
        </pc:spChg>
        <pc:spChg chg="mod">
          <ac:chgData name="Dongju kim" userId="a637c5ad9c8e7177" providerId="LiveId" clId="{AF28EA75-0827-479B-ABCB-9893C4447A37}" dt="2023-11-05T13:31:54.198" v="0"/>
          <ac:spMkLst>
            <pc:docMk/>
            <pc:sldMk cId="3779494914" sldId="257"/>
            <ac:spMk id="4" creationId="{00000000-0000-0000-0000-000000000000}"/>
          </ac:spMkLst>
        </pc:spChg>
        <pc:spChg chg="del">
          <ac:chgData name="Dongju kim" userId="a637c5ad9c8e7177" providerId="LiveId" clId="{AF28EA75-0827-479B-ABCB-9893C4447A37}" dt="2023-11-05T13:32:22.173" v="12" actId="478"/>
          <ac:spMkLst>
            <pc:docMk/>
            <pc:sldMk cId="3779494914" sldId="257"/>
            <ac:spMk id="5" creationId="{879723FC-C983-B524-7C56-A18B1490F1B6}"/>
          </ac:spMkLst>
        </pc:spChg>
        <pc:spChg chg="del">
          <ac:chgData name="Dongju kim" userId="a637c5ad9c8e7177" providerId="LiveId" clId="{AF28EA75-0827-479B-ABCB-9893C4447A37}" dt="2023-11-05T13:32:22.173" v="12" actId="478"/>
          <ac:spMkLst>
            <pc:docMk/>
            <pc:sldMk cId="3779494914" sldId="257"/>
            <ac:spMk id="6" creationId="{C25C3DED-1999-8271-697E-AC47DCCF5F87}"/>
          </ac:spMkLst>
        </pc:spChg>
        <pc:spChg chg="del">
          <ac:chgData name="Dongju kim" userId="a637c5ad9c8e7177" providerId="LiveId" clId="{AF28EA75-0827-479B-ABCB-9893C4447A37}" dt="2023-11-05T13:32:22.173" v="12" actId="478"/>
          <ac:spMkLst>
            <pc:docMk/>
            <pc:sldMk cId="3779494914" sldId="257"/>
            <ac:spMk id="7" creationId="{252FDE73-7EB7-B73A-0E86-8BEF227F6F44}"/>
          </ac:spMkLst>
        </pc:spChg>
        <pc:spChg chg="del">
          <ac:chgData name="Dongju kim" userId="a637c5ad9c8e7177" providerId="LiveId" clId="{AF28EA75-0827-479B-ABCB-9893C4447A37}" dt="2023-11-05T13:32:22.173" v="12" actId="478"/>
          <ac:spMkLst>
            <pc:docMk/>
            <pc:sldMk cId="3779494914" sldId="257"/>
            <ac:spMk id="8" creationId="{9221E645-8FC8-D59C-D01C-BEA6342156B6}"/>
          </ac:spMkLst>
        </pc:spChg>
        <pc:spChg chg="mod">
          <ac:chgData name="Dongju kim" userId="a637c5ad9c8e7177" providerId="LiveId" clId="{AF28EA75-0827-479B-ABCB-9893C4447A37}" dt="2023-11-05T13:32:11.816" v="10"/>
          <ac:spMkLst>
            <pc:docMk/>
            <pc:sldMk cId="3779494914" sldId="257"/>
            <ac:spMk id="13" creationId="{00000000-0000-0000-0000-000000000000}"/>
          </ac:spMkLst>
        </pc:spChg>
      </pc:sldChg>
      <pc:sldChg chg="modSp mod">
        <pc:chgData name="Dongju kim" userId="a637c5ad9c8e7177" providerId="LiveId" clId="{AF28EA75-0827-479B-ABCB-9893C4447A37}" dt="2023-11-05T13:32:39.392" v="13"/>
        <pc:sldMkLst>
          <pc:docMk/>
          <pc:sldMk cId="2795672102" sldId="260"/>
        </pc:sldMkLst>
        <pc:spChg chg="mod">
          <ac:chgData name="Dongju kim" userId="a637c5ad9c8e7177" providerId="LiveId" clId="{AF28EA75-0827-479B-ABCB-9893C4447A37}" dt="2023-11-05T13:32:39.392" v="13"/>
          <ac:spMkLst>
            <pc:docMk/>
            <pc:sldMk cId="2795672102" sldId="260"/>
            <ac:spMk id="3" creationId="{00000000-0000-0000-0000-000000000000}"/>
          </ac:spMkLst>
        </pc:spChg>
      </pc:sldChg>
      <pc:sldChg chg="addSp delSp modSp mod">
        <pc:chgData name="Dongju kim" userId="a637c5ad9c8e7177" providerId="LiveId" clId="{AF28EA75-0827-479B-ABCB-9893C4447A37}" dt="2023-11-05T13:35:05.565" v="58" actId="20577"/>
        <pc:sldMkLst>
          <pc:docMk/>
          <pc:sldMk cId="3826143929" sldId="261"/>
        </pc:sldMkLst>
        <pc:spChg chg="mod">
          <ac:chgData name="Dongju kim" userId="a637c5ad9c8e7177" providerId="LiveId" clId="{AF28EA75-0827-479B-ABCB-9893C4447A37}" dt="2023-11-05T13:33:21.829" v="18" actId="14100"/>
          <ac:spMkLst>
            <pc:docMk/>
            <pc:sldMk cId="3826143929" sldId="261"/>
            <ac:spMk id="2" creationId="{00000000-0000-0000-0000-000000000000}"/>
          </ac:spMkLst>
        </pc:spChg>
        <pc:spChg chg="mod">
          <ac:chgData name="Dongju kim" userId="a637c5ad9c8e7177" providerId="LiveId" clId="{AF28EA75-0827-479B-ABCB-9893C4447A37}" dt="2023-11-05T13:32:52.264" v="14"/>
          <ac:spMkLst>
            <pc:docMk/>
            <pc:sldMk cId="3826143929" sldId="261"/>
            <ac:spMk id="3" creationId="{00000000-0000-0000-0000-000000000000}"/>
          </ac:spMkLst>
        </pc:spChg>
        <pc:spChg chg="add mod">
          <ac:chgData name="Dongju kim" userId="a637c5ad9c8e7177" providerId="LiveId" clId="{AF28EA75-0827-479B-ABCB-9893C4447A37}" dt="2023-11-05T13:35:05.565" v="58" actId="20577"/>
          <ac:spMkLst>
            <pc:docMk/>
            <pc:sldMk cId="3826143929" sldId="261"/>
            <ac:spMk id="4" creationId="{D7FACFDD-63BE-9604-ECE2-5DB526F7BA15}"/>
          </ac:spMkLst>
        </pc:spChg>
        <pc:spChg chg="del mod">
          <ac:chgData name="Dongju kim" userId="a637c5ad9c8e7177" providerId="LiveId" clId="{AF28EA75-0827-479B-ABCB-9893C4447A37}" dt="2023-11-05T13:33:51.968" v="30" actId="21"/>
          <ac:spMkLst>
            <pc:docMk/>
            <pc:sldMk cId="3826143929" sldId="261"/>
            <ac:spMk id="6" creationId="{E67ADDCB-EAD9-21E5-EB6C-624E3A8943B1}"/>
          </ac:spMkLst>
        </pc:spChg>
        <pc:spChg chg="del">
          <ac:chgData name="Dongju kim" userId="a637c5ad9c8e7177" providerId="LiveId" clId="{AF28EA75-0827-479B-ABCB-9893C4447A37}" dt="2023-11-05T13:34:23.316" v="42" actId="478"/>
          <ac:spMkLst>
            <pc:docMk/>
            <pc:sldMk cId="3826143929" sldId="261"/>
            <ac:spMk id="7" creationId="{7D93C4C8-1A58-5118-5FCE-F6402B4119E4}"/>
          </ac:spMkLst>
        </pc:spChg>
        <pc:spChg chg="add del mod">
          <ac:chgData name="Dongju kim" userId="a637c5ad9c8e7177" providerId="LiveId" clId="{AF28EA75-0827-479B-ABCB-9893C4447A37}" dt="2023-11-05T13:33:53.749" v="31" actId="478"/>
          <ac:spMkLst>
            <pc:docMk/>
            <pc:sldMk cId="3826143929" sldId="261"/>
            <ac:spMk id="13" creationId="{00000000-0000-0000-0000-000000000000}"/>
          </ac:spMkLst>
        </pc:spChg>
      </pc:sldChg>
      <pc:sldChg chg="addSp delSp modSp mod">
        <pc:chgData name="Dongju kim" userId="a637c5ad9c8e7177" providerId="LiveId" clId="{AF28EA75-0827-479B-ABCB-9893C4447A37}" dt="2023-11-05T13:36:41.915" v="73" actId="255"/>
        <pc:sldMkLst>
          <pc:docMk/>
          <pc:sldMk cId="1857209430" sldId="309"/>
        </pc:sldMkLst>
        <pc:spChg chg="del mod">
          <ac:chgData name="Dongju kim" userId="a637c5ad9c8e7177" providerId="LiveId" clId="{AF28EA75-0827-479B-ABCB-9893C4447A37}" dt="2023-11-05T13:35:51.869" v="63" actId="478"/>
          <ac:spMkLst>
            <pc:docMk/>
            <pc:sldMk cId="1857209430" sldId="309"/>
            <ac:spMk id="2" creationId="{00000000-0000-0000-0000-000000000000}"/>
          </ac:spMkLst>
        </pc:spChg>
        <pc:spChg chg="mod">
          <ac:chgData name="Dongju kim" userId="a637c5ad9c8e7177" providerId="LiveId" clId="{AF28EA75-0827-479B-ABCB-9893C4447A37}" dt="2023-11-05T13:32:52.264" v="14"/>
          <ac:spMkLst>
            <pc:docMk/>
            <pc:sldMk cId="1857209430" sldId="309"/>
            <ac:spMk id="3" creationId="{00000000-0000-0000-0000-000000000000}"/>
          </ac:spMkLst>
        </pc:spChg>
        <pc:spChg chg="add mod">
          <ac:chgData name="Dongju kim" userId="a637c5ad9c8e7177" providerId="LiveId" clId="{AF28EA75-0827-479B-ABCB-9893C4447A37}" dt="2023-11-05T13:36:08.474" v="66"/>
          <ac:spMkLst>
            <pc:docMk/>
            <pc:sldMk cId="1857209430" sldId="309"/>
            <ac:spMk id="4" creationId="{9A4FF5F8-0854-D4ED-435A-3A555B4E3FEE}"/>
          </ac:spMkLst>
        </pc:spChg>
        <pc:spChg chg="add mod">
          <ac:chgData name="Dongju kim" userId="a637c5ad9c8e7177" providerId="LiveId" clId="{AF28EA75-0827-479B-ABCB-9893C4447A37}" dt="2023-11-05T13:36:41.915" v="73" actId="255"/>
          <ac:spMkLst>
            <pc:docMk/>
            <pc:sldMk cId="1857209430" sldId="309"/>
            <ac:spMk id="5" creationId="{F8AB339B-F24E-194A-F31B-F71A18CF8E8D}"/>
          </ac:spMkLst>
        </pc:spChg>
        <pc:spChg chg="del">
          <ac:chgData name="Dongju kim" userId="a637c5ad9c8e7177" providerId="LiveId" clId="{AF28EA75-0827-479B-ABCB-9893C4447A37}" dt="2023-11-05T13:35:40.261" v="60" actId="478"/>
          <ac:spMkLst>
            <pc:docMk/>
            <pc:sldMk cId="1857209430" sldId="309"/>
            <ac:spMk id="6" creationId="{E67ADDCB-EAD9-21E5-EB6C-624E3A8943B1}"/>
          </ac:spMkLst>
        </pc:spChg>
        <pc:spChg chg="del">
          <ac:chgData name="Dongju kim" userId="a637c5ad9c8e7177" providerId="LiveId" clId="{AF28EA75-0827-479B-ABCB-9893C4447A37}" dt="2023-11-05T13:35:40.261" v="60" actId="478"/>
          <ac:spMkLst>
            <pc:docMk/>
            <pc:sldMk cId="1857209430" sldId="309"/>
            <ac:spMk id="7" creationId="{7D93C4C8-1A58-5118-5FCE-F6402B4119E4}"/>
          </ac:spMkLst>
        </pc:spChg>
        <pc:spChg chg="add mod">
          <ac:chgData name="Dongju kim" userId="a637c5ad9c8e7177" providerId="LiveId" clId="{AF28EA75-0827-479B-ABCB-9893C4447A37}" dt="2023-11-05T13:35:52.281" v="64"/>
          <ac:spMkLst>
            <pc:docMk/>
            <pc:sldMk cId="1857209430" sldId="309"/>
            <ac:spMk id="8" creationId="{AAEE396D-797E-4C97-DEC7-4DA0D39D628B}"/>
          </ac:spMkLst>
        </pc:spChg>
        <pc:spChg chg="del">
          <ac:chgData name="Dongju kim" userId="a637c5ad9c8e7177" providerId="LiveId" clId="{AF28EA75-0827-479B-ABCB-9893C4447A37}" dt="2023-11-05T13:35:40.261" v="60" actId="478"/>
          <ac:spMkLst>
            <pc:docMk/>
            <pc:sldMk cId="1857209430" sldId="309"/>
            <ac:spMk id="13" creationId="{00000000-0000-0000-0000-000000000000}"/>
          </ac:spMkLst>
        </pc:spChg>
      </pc:sldChg>
      <pc:sldChg chg="modSp del">
        <pc:chgData name="Dongju kim" userId="a637c5ad9c8e7177" providerId="LiveId" clId="{AF28EA75-0827-479B-ABCB-9893C4447A37}" dt="2023-11-05T13:37:20.409" v="74" actId="47"/>
        <pc:sldMkLst>
          <pc:docMk/>
          <pc:sldMk cId="1799045368" sldId="310"/>
        </pc:sldMkLst>
        <pc:spChg chg="mod">
          <ac:chgData name="Dongju kim" userId="a637c5ad9c8e7177" providerId="LiveId" clId="{AF28EA75-0827-479B-ABCB-9893C4447A37}" dt="2023-11-05T13:32:52.264" v="14"/>
          <ac:spMkLst>
            <pc:docMk/>
            <pc:sldMk cId="1799045368" sldId="310"/>
            <ac:spMk id="3" creationId="{00000000-0000-0000-0000-000000000000}"/>
          </ac:spMkLst>
        </pc:spChg>
      </pc:sldChg>
      <pc:sldChg chg="modSp del">
        <pc:chgData name="Dongju kim" userId="a637c5ad9c8e7177" providerId="LiveId" clId="{AF28EA75-0827-479B-ABCB-9893C4447A37}" dt="2023-11-05T13:37:20.409" v="74" actId="47"/>
        <pc:sldMkLst>
          <pc:docMk/>
          <pc:sldMk cId="95015344" sldId="311"/>
        </pc:sldMkLst>
        <pc:spChg chg="mod">
          <ac:chgData name="Dongju kim" userId="a637c5ad9c8e7177" providerId="LiveId" clId="{AF28EA75-0827-479B-ABCB-9893C4447A37}" dt="2023-11-05T13:32:52.264" v="14"/>
          <ac:spMkLst>
            <pc:docMk/>
            <pc:sldMk cId="95015344" sldId="311"/>
            <ac:spMk id="3" creationId="{00000000-0000-0000-0000-000000000000}"/>
          </ac:spMkLst>
        </pc:spChg>
      </pc:sldChg>
      <pc:sldChg chg="modSp del">
        <pc:chgData name="Dongju kim" userId="a637c5ad9c8e7177" providerId="LiveId" clId="{AF28EA75-0827-479B-ABCB-9893C4447A37}" dt="2023-11-05T13:37:20.409" v="74" actId="47"/>
        <pc:sldMkLst>
          <pc:docMk/>
          <pc:sldMk cId="3853621883" sldId="312"/>
        </pc:sldMkLst>
        <pc:spChg chg="mod">
          <ac:chgData name="Dongju kim" userId="a637c5ad9c8e7177" providerId="LiveId" clId="{AF28EA75-0827-479B-ABCB-9893C4447A37}" dt="2023-11-05T13:32:52.264" v="14"/>
          <ac:spMkLst>
            <pc:docMk/>
            <pc:sldMk cId="3853621883" sldId="312"/>
            <ac:spMk id="3" creationId="{00000000-0000-0000-0000-000000000000}"/>
          </ac:spMkLst>
        </pc:spChg>
      </pc:sldChg>
      <pc:sldChg chg="modSp del">
        <pc:chgData name="Dongju kim" userId="a637c5ad9c8e7177" providerId="LiveId" clId="{AF28EA75-0827-479B-ABCB-9893C4447A37}" dt="2023-11-05T13:37:20.409" v="74" actId="47"/>
        <pc:sldMkLst>
          <pc:docMk/>
          <pc:sldMk cId="3472786153" sldId="313"/>
        </pc:sldMkLst>
        <pc:spChg chg="mod">
          <ac:chgData name="Dongju kim" userId="a637c5ad9c8e7177" providerId="LiveId" clId="{AF28EA75-0827-479B-ABCB-9893C4447A37}" dt="2023-11-05T13:32:52.264" v="14"/>
          <ac:spMkLst>
            <pc:docMk/>
            <pc:sldMk cId="3472786153" sldId="313"/>
            <ac:spMk id="3" creationId="{00000000-0000-0000-0000-000000000000}"/>
          </ac:spMkLst>
        </pc:spChg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3466952966" sldId="314"/>
        </pc:sldMkLst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1003745825" sldId="315"/>
        </pc:sldMkLst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218983671" sldId="316"/>
        </pc:sldMkLst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3910385208" sldId="317"/>
        </pc:sldMkLst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135763902" sldId="318"/>
        </pc:sldMkLst>
      </pc:sldChg>
      <pc:sldChg chg="del">
        <pc:chgData name="Dongju kim" userId="a637c5ad9c8e7177" providerId="LiveId" clId="{AF28EA75-0827-479B-ABCB-9893C4447A37}" dt="2023-11-05T13:37:20.409" v="74" actId="47"/>
        <pc:sldMkLst>
          <pc:docMk/>
          <pc:sldMk cId="734779906" sldId="319"/>
        </pc:sldMkLst>
      </pc:sldChg>
      <pc:sldChg chg="add">
        <pc:chgData name="Dongju kim" userId="a637c5ad9c8e7177" providerId="LiveId" clId="{AF28EA75-0827-479B-ABCB-9893C4447A37}" dt="2023-11-05T13:35:18.317" v="59"/>
        <pc:sldMkLst>
          <pc:docMk/>
          <pc:sldMk cId="1685749491" sldId="320"/>
        </pc:sldMkLst>
      </pc:sldChg>
      <pc:sldChg chg="addSp modSp add mod">
        <pc:chgData name="Dongju kim" userId="a637c5ad9c8e7177" providerId="LiveId" clId="{AF28EA75-0827-479B-ABCB-9893C4447A37}" dt="2023-11-05T13:42:21.885" v="134" actId="20577"/>
        <pc:sldMkLst>
          <pc:docMk/>
          <pc:sldMk cId="2241327255" sldId="321"/>
        </pc:sldMkLst>
        <pc:spChg chg="mod">
          <ac:chgData name="Dongju kim" userId="a637c5ad9c8e7177" providerId="LiveId" clId="{AF28EA75-0827-479B-ABCB-9893C4447A37}" dt="2023-11-05T13:39:04.911" v="111" actId="1076"/>
          <ac:spMkLst>
            <pc:docMk/>
            <pc:sldMk cId="2241327255" sldId="321"/>
            <ac:spMk id="4" creationId="{D7FACFDD-63BE-9604-ECE2-5DB526F7BA15}"/>
          </ac:spMkLst>
        </pc:spChg>
        <pc:spChg chg="add mod">
          <ac:chgData name="Dongju kim" userId="a637c5ad9c8e7177" providerId="LiveId" clId="{AF28EA75-0827-479B-ABCB-9893C4447A37}" dt="2023-11-05T13:42:20.205" v="132" actId="20577"/>
          <ac:spMkLst>
            <pc:docMk/>
            <pc:sldMk cId="2241327255" sldId="321"/>
            <ac:spMk id="5" creationId="{7A0CF743-9247-323D-AF76-E2325449C9C0}"/>
          </ac:spMkLst>
        </pc:spChg>
        <pc:spChg chg="add mod">
          <ac:chgData name="Dongju kim" userId="a637c5ad9c8e7177" providerId="LiveId" clId="{AF28EA75-0827-479B-ABCB-9893C4447A37}" dt="2023-11-05T13:39:09.682" v="112" actId="1076"/>
          <ac:spMkLst>
            <pc:docMk/>
            <pc:sldMk cId="2241327255" sldId="321"/>
            <ac:spMk id="6" creationId="{9DC0DDDE-9296-0976-13FE-69CB37E75163}"/>
          </ac:spMkLst>
        </pc:spChg>
        <pc:spChg chg="add mod">
          <ac:chgData name="Dongju kim" userId="a637c5ad9c8e7177" providerId="LiveId" clId="{AF28EA75-0827-479B-ABCB-9893C4447A37}" dt="2023-11-05T13:42:21.885" v="134" actId="20577"/>
          <ac:spMkLst>
            <pc:docMk/>
            <pc:sldMk cId="2241327255" sldId="321"/>
            <ac:spMk id="7" creationId="{2894293C-1DA5-F2BB-E713-752D55B8B216}"/>
          </ac:spMkLst>
        </pc:spChg>
      </pc:sldChg>
      <pc:sldChg chg="addSp delSp modSp add mod">
        <pc:chgData name="Dongju kim" userId="a637c5ad9c8e7177" providerId="LiveId" clId="{AF28EA75-0827-479B-ABCB-9893C4447A37}" dt="2023-11-05T13:40:29.310" v="129" actId="20577"/>
        <pc:sldMkLst>
          <pc:docMk/>
          <pc:sldMk cId="3111031401" sldId="322"/>
        </pc:sldMkLst>
        <pc:spChg chg="del">
          <ac:chgData name="Dongju kim" userId="a637c5ad9c8e7177" providerId="LiveId" clId="{AF28EA75-0827-479B-ABCB-9893C4447A37}" dt="2023-11-05T13:39:36.732" v="114" actId="478"/>
          <ac:spMkLst>
            <pc:docMk/>
            <pc:sldMk cId="3111031401" sldId="322"/>
            <ac:spMk id="4" creationId="{D7FACFDD-63BE-9604-ECE2-5DB526F7BA15}"/>
          </ac:spMkLst>
        </pc:spChg>
        <pc:spChg chg="del">
          <ac:chgData name="Dongju kim" userId="a637c5ad9c8e7177" providerId="LiveId" clId="{AF28EA75-0827-479B-ABCB-9893C4447A37}" dt="2023-11-05T13:39:36.732" v="114" actId="478"/>
          <ac:spMkLst>
            <pc:docMk/>
            <pc:sldMk cId="3111031401" sldId="322"/>
            <ac:spMk id="5" creationId="{7A0CF743-9247-323D-AF76-E2325449C9C0}"/>
          </ac:spMkLst>
        </pc:spChg>
        <pc:spChg chg="del">
          <ac:chgData name="Dongju kim" userId="a637c5ad9c8e7177" providerId="LiveId" clId="{AF28EA75-0827-479B-ABCB-9893C4447A37}" dt="2023-11-05T13:39:36.732" v="114" actId="478"/>
          <ac:spMkLst>
            <pc:docMk/>
            <pc:sldMk cId="3111031401" sldId="322"/>
            <ac:spMk id="6" creationId="{9DC0DDDE-9296-0976-13FE-69CB37E75163}"/>
          </ac:spMkLst>
        </pc:spChg>
        <pc:spChg chg="del">
          <ac:chgData name="Dongju kim" userId="a637c5ad9c8e7177" providerId="LiveId" clId="{AF28EA75-0827-479B-ABCB-9893C4447A37}" dt="2023-11-05T13:39:36.732" v="114" actId="478"/>
          <ac:spMkLst>
            <pc:docMk/>
            <pc:sldMk cId="3111031401" sldId="322"/>
            <ac:spMk id="7" creationId="{2894293C-1DA5-F2BB-E713-752D55B8B216}"/>
          </ac:spMkLst>
        </pc:spChg>
        <pc:spChg chg="add mod">
          <ac:chgData name="Dongju kim" userId="a637c5ad9c8e7177" providerId="LiveId" clId="{AF28EA75-0827-479B-ABCB-9893C4447A37}" dt="2023-11-05T13:40:29.310" v="129" actId="20577"/>
          <ac:spMkLst>
            <pc:docMk/>
            <pc:sldMk cId="3111031401" sldId="322"/>
            <ac:spMk id="8" creationId="{60478D8D-2AF8-EDA7-D417-A189A7D120DD}"/>
          </ac:spMkLst>
        </pc:spChg>
      </pc:sldChg>
      <pc:sldChg chg="addSp delSp modSp add mod">
        <pc:chgData name="Dongju kim" userId="a637c5ad9c8e7177" providerId="LiveId" clId="{AF28EA75-0827-479B-ABCB-9893C4447A37}" dt="2023-11-05T13:43:18.399" v="153" actId="313"/>
        <pc:sldMkLst>
          <pc:docMk/>
          <pc:sldMk cId="919880719" sldId="323"/>
        </pc:sldMkLst>
        <pc:spChg chg="del">
          <ac:chgData name="Dongju kim" userId="a637c5ad9c8e7177" providerId="LiveId" clId="{AF28EA75-0827-479B-ABCB-9893C4447A37}" dt="2023-11-05T13:42:59.036" v="145" actId="478"/>
          <ac:spMkLst>
            <pc:docMk/>
            <pc:sldMk cId="919880719" sldId="323"/>
            <ac:spMk id="4" creationId="{D7FACFDD-63BE-9604-ECE2-5DB526F7BA15}"/>
          </ac:spMkLst>
        </pc:spChg>
        <pc:spChg chg="mod">
          <ac:chgData name="Dongju kim" userId="a637c5ad9c8e7177" providerId="LiveId" clId="{AF28EA75-0827-479B-ABCB-9893C4447A37}" dt="2023-11-05T13:42:47.108" v="144"/>
          <ac:spMkLst>
            <pc:docMk/>
            <pc:sldMk cId="919880719" sldId="323"/>
            <ac:spMk id="5" creationId="{7A0CF743-9247-323D-AF76-E2325449C9C0}"/>
          </ac:spMkLst>
        </pc:spChg>
        <pc:spChg chg="del">
          <ac:chgData name="Dongju kim" userId="a637c5ad9c8e7177" providerId="LiveId" clId="{AF28EA75-0827-479B-ABCB-9893C4447A37}" dt="2023-11-05T13:42:59.036" v="145" actId="478"/>
          <ac:spMkLst>
            <pc:docMk/>
            <pc:sldMk cId="919880719" sldId="323"/>
            <ac:spMk id="6" creationId="{9DC0DDDE-9296-0976-13FE-69CB37E75163}"/>
          </ac:spMkLst>
        </pc:spChg>
        <pc:spChg chg="del">
          <ac:chgData name="Dongju kim" userId="a637c5ad9c8e7177" providerId="LiveId" clId="{AF28EA75-0827-479B-ABCB-9893C4447A37}" dt="2023-11-05T13:42:59.036" v="145" actId="478"/>
          <ac:spMkLst>
            <pc:docMk/>
            <pc:sldMk cId="919880719" sldId="323"/>
            <ac:spMk id="7" creationId="{2894293C-1DA5-F2BB-E713-752D55B8B216}"/>
          </ac:spMkLst>
        </pc:spChg>
        <pc:spChg chg="add mod">
          <ac:chgData name="Dongju kim" userId="a637c5ad9c8e7177" providerId="LiveId" clId="{AF28EA75-0827-479B-ABCB-9893C4447A37}" dt="2023-11-05T13:43:18.399" v="153" actId="313"/>
          <ac:spMkLst>
            <pc:docMk/>
            <pc:sldMk cId="919880719" sldId="323"/>
            <ac:spMk id="8" creationId="{2EA65A44-56FE-F4D6-86DB-337CD5440F07}"/>
          </ac:spMkLst>
        </pc:spChg>
      </pc:sldChg>
      <pc:sldChg chg="delSp modSp add mod">
        <pc:chgData name="Dongju kim" userId="a637c5ad9c8e7177" providerId="LiveId" clId="{AF28EA75-0827-479B-ABCB-9893C4447A37}" dt="2023-11-05T13:44:34.306" v="162"/>
        <pc:sldMkLst>
          <pc:docMk/>
          <pc:sldMk cId="342195673" sldId="324"/>
        </pc:sldMkLst>
        <pc:spChg chg="mod">
          <ac:chgData name="Dongju kim" userId="a637c5ad9c8e7177" providerId="LiveId" clId="{AF28EA75-0827-479B-ABCB-9893C4447A37}" dt="2023-11-05T13:44:02.600" v="159" actId="14100"/>
          <ac:spMkLst>
            <pc:docMk/>
            <pc:sldMk cId="342195673" sldId="324"/>
            <ac:spMk id="2" creationId="{00000000-0000-0000-0000-000000000000}"/>
          </ac:spMkLst>
        </pc:spChg>
        <pc:spChg chg="mod">
          <ac:chgData name="Dongju kim" userId="a637c5ad9c8e7177" providerId="LiveId" clId="{AF28EA75-0827-479B-ABCB-9893C4447A37}" dt="2023-11-05T13:44:34.306" v="162"/>
          <ac:spMkLst>
            <pc:docMk/>
            <pc:sldMk cId="342195673" sldId="324"/>
            <ac:spMk id="4" creationId="{D7FACFDD-63BE-9604-ECE2-5DB526F7BA15}"/>
          </ac:spMkLst>
        </pc:spChg>
        <pc:spChg chg="del">
          <ac:chgData name="Dongju kim" userId="a637c5ad9c8e7177" providerId="LiveId" clId="{AF28EA75-0827-479B-ABCB-9893C4447A37}" dt="2023-11-05T13:44:08.949" v="160" actId="478"/>
          <ac:spMkLst>
            <pc:docMk/>
            <pc:sldMk cId="342195673" sldId="324"/>
            <ac:spMk id="5" creationId="{7A0CF743-9247-323D-AF76-E2325449C9C0}"/>
          </ac:spMkLst>
        </pc:spChg>
        <pc:spChg chg="del">
          <ac:chgData name="Dongju kim" userId="a637c5ad9c8e7177" providerId="LiveId" clId="{AF28EA75-0827-479B-ABCB-9893C4447A37}" dt="2023-11-05T13:44:08.949" v="160" actId="478"/>
          <ac:spMkLst>
            <pc:docMk/>
            <pc:sldMk cId="342195673" sldId="324"/>
            <ac:spMk id="6" creationId="{9DC0DDDE-9296-0976-13FE-69CB37E75163}"/>
          </ac:spMkLst>
        </pc:spChg>
        <pc:spChg chg="del">
          <ac:chgData name="Dongju kim" userId="a637c5ad9c8e7177" providerId="LiveId" clId="{AF28EA75-0827-479B-ABCB-9893C4447A37}" dt="2023-11-05T13:44:08.949" v="160" actId="478"/>
          <ac:spMkLst>
            <pc:docMk/>
            <pc:sldMk cId="342195673" sldId="324"/>
            <ac:spMk id="7" creationId="{2894293C-1DA5-F2BB-E713-752D55B8B216}"/>
          </ac:spMkLst>
        </pc:spChg>
      </pc:sldChg>
      <pc:sldChg chg="addSp delSp modSp add mod">
        <pc:chgData name="Dongju kim" userId="a637c5ad9c8e7177" providerId="LiveId" clId="{AF28EA75-0827-479B-ABCB-9893C4447A37}" dt="2023-11-05T13:47:45.191" v="208" actId="6549"/>
        <pc:sldMkLst>
          <pc:docMk/>
          <pc:sldMk cId="328507959" sldId="325"/>
        </pc:sldMkLst>
        <pc:spChg chg="del">
          <ac:chgData name="Dongju kim" userId="a637c5ad9c8e7177" providerId="LiveId" clId="{AF28EA75-0827-479B-ABCB-9893C4447A37}" dt="2023-11-05T13:45:15.845" v="164" actId="478"/>
          <ac:spMkLst>
            <pc:docMk/>
            <pc:sldMk cId="328507959" sldId="325"/>
            <ac:spMk id="4" creationId="{D7FACFDD-63BE-9604-ECE2-5DB526F7BA15}"/>
          </ac:spMkLst>
        </pc:spChg>
        <pc:graphicFrameChg chg="add mod modGraphic">
          <ac:chgData name="Dongju kim" userId="a637c5ad9c8e7177" providerId="LiveId" clId="{AF28EA75-0827-479B-ABCB-9893C4447A37}" dt="2023-11-05T13:47:45.191" v="208" actId="6549"/>
          <ac:graphicFrameMkLst>
            <pc:docMk/>
            <pc:sldMk cId="328507959" sldId="325"/>
            <ac:graphicFrameMk id="5" creationId="{EA0FAFC4-F802-A728-D113-C46B69E189E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71F65E49-F925-4520-9C92-119642E792D9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D528D188-C5F0-43C3-9C61-098C3637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07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76900" y="0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93260-BE3F-43FC-B92E-F2F279E2AE4C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543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1713" y="3314700"/>
            <a:ext cx="8018462" cy="27130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76900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FBEC-A2B2-4CBE-A17F-067B4EF84A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9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 err="1"/>
              <a:t>차시명</a:t>
            </a:r>
            <a:r>
              <a:rPr lang="ko-KR" altLang="en-US" dirty="0"/>
              <a:t> 슬라이드</a:t>
            </a:r>
            <a:endParaRPr lang="en-US" altLang="ko-KR" dirty="0"/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 err="1"/>
              <a:t>차시명</a:t>
            </a:r>
            <a:r>
              <a:rPr lang="ko-KR" altLang="en-US" dirty="0"/>
              <a:t> </a:t>
            </a:r>
            <a:r>
              <a:rPr lang="en-US" altLang="ko-KR" dirty="0"/>
              <a:t>: ONE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 -&gt; 60pt (</a:t>
            </a:r>
            <a:r>
              <a:rPr lang="ko-KR" altLang="en-US" dirty="0"/>
              <a:t>색 </a:t>
            </a:r>
            <a:r>
              <a:rPr lang="en-US" altLang="ko-KR" dirty="0"/>
              <a:t>: #</a:t>
            </a:r>
            <a:r>
              <a:rPr lang="ko-KR" altLang="en-US" dirty="0"/>
              <a:t>흰색</a:t>
            </a:r>
            <a:r>
              <a:rPr lang="en-US" altLang="ko-KR" dirty="0"/>
              <a:t>)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baseline="0" dirty="0"/>
              <a:t>글자수 길이에 따라서 폰트 크기 </a:t>
            </a:r>
            <a:r>
              <a:rPr lang="ko-KR" altLang="en-US" baseline="0" dirty="0" err="1"/>
              <a:t>조절가능</a:t>
            </a:r>
            <a:r>
              <a:rPr lang="en-US" altLang="ko-KR" baseline="0" dirty="0"/>
              <a:t>(60pt</a:t>
            </a:r>
            <a:r>
              <a:rPr lang="ko-KR" altLang="en-US" baseline="0" dirty="0"/>
              <a:t>이하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4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1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목차 슬라이드</a:t>
            </a:r>
            <a:endParaRPr lang="en-US" altLang="ko-KR" dirty="0"/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 err="1"/>
              <a:t>학습주제명</a:t>
            </a:r>
            <a:r>
              <a:rPr lang="ko-KR" altLang="en-US" dirty="0"/>
              <a:t> 폰트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en-US" altLang="ko-KR" dirty="0"/>
              <a:t>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-&gt;24pt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baseline="0" dirty="0" err="1"/>
              <a:t>소주제명</a:t>
            </a:r>
            <a:r>
              <a:rPr lang="ko-KR" altLang="en-US" baseline="0" dirty="0"/>
              <a:t> 폰트 </a:t>
            </a:r>
            <a:r>
              <a:rPr lang="en-US" altLang="ko-KR" baseline="0" dirty="0"/>
              <a:t>: </a:t>
            </a:r>
            <a:r>
              <a:rPr lang="en-US" altLang="ko-KR" dirty="0"/>
              <a:t>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BOLD</a:t>
            </a:r>
            <a:r>
              <a:rPr lang="en-US" altLang="ko-KR" baseline="0" dirty="0"/>
              <a:t> -&gt;20pt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6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학습주제간지 슬라이드</a:t>
            </a:r>
            <a:endParaRPr lang="en-US" altLang="ko-KR" dirty="0"/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 err="1"/>
              <a:t>학습주제명</a:t>
            </a:r>
            <a:r>
              <a:rPr lang="ko-KR" altLang="en-US" dirty="0"/>
              <a:t> </a:t>
            </a:r>
            <a:r>
              <a:rPr lang="en-US" altLang="ko-KR" dirty="0"/>
              <a:t>: ONE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 -&gt; 60pt (</a:t>
            </a:r>
            <a:r>
              <a:rPr lang="ko-KR" altLang="en-US" dirty="0"/>
              <a:t>색 </a:t>
            </a:r>
            <a:r>
              <a:rPr lang="en-US" altLang="ko-KR" dirty="0"/>
              <a:t>: #</a:t>
            </a:r>
            <a:r>
              <a:rPr lang="ko-KR" altLang="en-US" dirty="0"/>
              <a:t>흰색</a:t>
            </a:r>
            <a:r>
              <a:rPr lang="en-US" altLang="ko-KR" dirty="0"/>
              <a:t>)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baseline="0" dirty="0"/>
              <a:t>글자수 길이에 따라서 폰트 크기 </a:t>
            </a:r>
            <a:r>
              <a:rPr lang="ko-KR" altLang="en-US" baseline="0" dirty="0" err="1"/>
              <a:t>조절가능</a:t>
            </a:r>
            <a:r>
              <a:rPr lang="en-US" altLang="ko-KR" baseline="0" dirty="0"/>
              <a:t>(60pt</a:t>
            </a:r>
            <a:r>
              <a:rPr lang="ko-KR" altLang="en-US" baseline="0" dirty="0"/>
              <a:t>이하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45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3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3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607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6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#</a:t>
            </a:r>
            <a:r>
              <a:rPr lang="ko-KR" altLang="en-US" dirty="0"/>
              <a:t>학습내용 슬라이드</a:t>
            </a:r>
          </a:p>
          <a:p>
            <a:pPr marL="171450" indent="-171450">
              <a:buChar char="-"/>
              <a:defRPr lang="ko-KR" altLang="en-US"/>
            </a:pPr>
            <a:r>
              <a:rPr lang="ko-KR" altLang="en-US" dirty="0"/>
              <a:t>맨 위 </a:t>
            </a:r>
            <a:r>
              <a:rPr lang="ko-KR" altLang="en-US" dirty="0" err="1"/>
              <a:t>상단타이틀</a:t>
            </a:r>
            <a:r>
              <a:rPr lang="ko-KR" altLang="en-US" dirty="0"/>
              <a:t>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-&gt;32pt / </a:t>
            </a:r>
            <a:r>
              <a:rPr lang="ko-KR" altLang="en-US" dirty="0"/>
              <a:t>학습주제명으로 작성합니다</a:t>
            </a:r>
            <a:r>
              <a:rPr lang="en-US" altLang="ko-KR" dirty="0"/>
              <a:t>.</a:t>
            </a:r>
          </a:p>
          <a:p>
            <a:pPr marL="171450" lvl="0" indent="-17145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-"/>
              <a:defRPr lang="ko-KR"/>
            </a:pPr>
            <a:r>
              <a:rPr lang="ko-KR" altLang="en-US" dirty="0"/>
              <a:t>소주제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r>
              <a:rPr lang="en-US" altLang="ko-KR" baseline="0" dirty="0"/>
              <a:t> </a:t>
            </a:r>
            <a:r>
              <a:rPr lang="en-US" altLang="ko-KR" dirty="0"/>
              <a:t>-&gt;24pt </a:t>
            </a:r>
          </a:p>
          <a:p>
            <a:pPr marL="171450" marR="0" lvl="0" indent="-171450" algn="l" defTabSz="900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 lang="ko-KR"/>
            </a:pPr>
            <a:r>
              <a:rPr lang="ko-KR" altLang="en-US" dirty="0" err="1"/>
              <a:t>하위주제</a:t>
            </a:r>
            <a:r>
              <a:rPr lang="ko-KR" altLang="en-US" dirty="0"/>
              <a:t> 타이틀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(#7CA6A2,</a:t>
            </a:r>
            <a:r>
              <a:rPr lang="ko-KR" altLang="en-US" baseline="0" dirty="0"/>
              <a:t> 청록색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설명 내용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Bold-&gt;20pt 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안에 들어가는 폰트 </a:t>
            </a:r>
            <a:r>
              <a:rPr lang="en-US" altLang="ko-KR" dirty="0"/>
              <a:t>: ONE </a:t>
            </a:r>
            <a:r>
              <a:rPr lang="ko-KR" altLang="en-US" dirty="0" err="1"/>
              <a:t>모바일고딕</a:t>
            </a:r>
            <a:r>
              <a:rPr lang="en-US" altLang="ko-KR" dirty="0"/>
              <a:t> Regular -&gt; 18pt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표 박스의 너비와 높이는 자유롭게 조정이 가능하나 </a:t>
            </a:r>
            <a:r>
              <a:rPr lang="ko-KR" altLang="en-US" dirty="0" err="1"/>
              <a:t>웹캠과</a:t>
            </a:r>
            <a:r>
              <a:rPr lang="ko-KR" altLang="en-US" dirty="0"/>
              <a:t> </a:t>
            </a:r>
            <a:r>
              <a:rPr lang="ko-KR" altLang="en-US" dirty="0" err="1"/>
              <a:t>자막공간을</a:t>
            </a:r>
            <a:r>
              <a:rPr lang="ko-KR" altLang="en-US" dirty="0"/>
              <a:t> 넘지 않는 선에서만 가능합니다</a:t>
            </a:r>
            <a:r>
              <a:rPr lang="en-US" altLang="ko-KR" dirty="0"/>
              <a:t>.</a:t>
            </a:r>
          </a:p>
          <a:p>
            <a:pPr marL="171450" indent="-171450">
              <a:buChar char="-"/>
              <a:defRPr lang="ko-KR"/>
            </a:pPr>
            <a:r>
              <a:rPr lang="ko-KR" altLang="en-US" dirty="0"/>
              <a:t>그 외의 넘어가는 경우는 같은 페이지를 복사 후 추가해서 이어서 작성해주시기 바랍니다</a:t>
            </a:r>
            <a:r>
              <a:rPr lang="en-US" altLang="ko-KR" dirty="0"/>
              <a:t>.</a:t>
            </a:r>
          </a:p>
          <a:p>
            <a:pPr lvl="0">
              <a:defRPr lang="ko-KR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7FBEC-A2B2-4CBE-A17F-067B4EF84A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9421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9FD9-D53F-46FA-884C-B7B0D0E4CF4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AC2F-AE07-456B-9B79-C43C4CACA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9FD9-D53F-46FA-884C-B7B0D0E4CF4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AC2F-AE07-456B-9B79-C43C4CACA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3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92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3144" y="548422"/>
            <a:ext cx="1789563" cy="535531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학습내용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23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1223144" y="542267"/>
            <a:ext cx="1789563" cy="547842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ko-KR" altLang="en-US"/>
              <a:t>학습목표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2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118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89948" y="308009"/>
            <a:ext cx="9141193" cy="51013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/>
              <a:t>대단원명을</a:t>
            </a:r>
            <a:r>
              <a:rPr lang="ko-KR" altLang="en-US" dirty="0"/>
              <a:t>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542223" y="846722"/>
            <a:ext cx="11107554" cy="4530421"/>
          </a:xfrm>
          <a:prstGeom prst="roundRect">
            <a:avLst>
              <a:gd name="adj" fmla="val 5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209675" y="428625"/>
            <a:ext cx="535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+mj-lt"/>
              </a:rPr>
              <a:t>아이콘 및 표 레이아웃 모음</a:t>
            </a:r>
          </a:p>
        </p:txBody>
      </p:sp>
    </p:spTree>
    <p:extLst>
      <p:ext uri="{BB962C8B-B14F-4D97-AF65-F5344CB8AC3E}">
        <p14:creationId xmlns:p14="http://schemas.microsoft.com/office/powerpoint/2010/main" val="41427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9FD9-D53F-46FA-884C-B7B0D0E4CF4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AC2F-AE07-456B-9B79-C43C4CACA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B9FD9-D53F-46FA-884C-B7B0D0E4CF4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CAC2F-AE07-456B-9B79-C43C4CACA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9FD9-D53F-46FA-884C-B7B0D0E4CF48}" type="datetimeFigureOut">
              <a:rPr lang="ko-KR" altLang="en-US" smtClean="0"/>
              <a:t>2023-11-07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CAC2F-AE07-456B-9B79-C43C4CACAF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4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React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>
                <a:latin typeface="+mj-ea"/>
                <a:ea typeface="+mj-ea"/>
              </a:rPr>
              <a:t>Firebase</a:t>
            </a:r>
            <a:r>
              <a:rPr lang="ko-KR" altLang="en-US" dirty="0">
                <a:latin typeface="+mj-ea"/>
                <a:ea typeface="+mj-ea"/>
              </a:rPr>
              <a:t>로 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시작하는 웹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9385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7" y="1705359"/>
            <a:ext cx="9682163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⑤  계산된 속성명으로 </a:t>
            </a:r>
            <a:r>
              <a:rPr lang="en-US" altLang="ko-KR" sz="2000" dirty="0">
                <a:solidFill>
                  <a:srgbClr val="5A8480"/>
                </a:solidFill>
              </a:rPr>
              <a:t>input Handler </a:t>
            </a:r>
            <a:r>
              <a:rPr lang="ko-KR" altLang="en-US" sz="2000" dirty="0">
                <a:solidFill>
                  <a:srgbClr val="5A8480"/>
                </a:solidFill>
              </a:rPr>
              <a:t>함수를 합칠 수 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4401-8416-8830-2F19-4BC11EB18CA1}"/>
              </a:ext>
            </a:extLst>
          </p:cNvPr>
          <p:cNvSpPr/>
          <p:nvPr/>
        </p:nvSpPr>
        <p:spPr>
          <a:xfrm>
            <a:off x="1930400" y="3429000"/>
            <a:ext cx="8624711" cy="1359573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5AA3-5372-3055-F9D2-6E201ABCE4C3}"/>
              </a:ext>
            </a:extLst>
          </p:cNvPr>
          <p:cNvSpPr txBox="1"/>
          <p:nvPr/>
        </p:nvSpPr>
        <p:spPr>
          <a:xfrm>
            <a:off x="2009423" y="3613296"/>
            <a:ext cx="7202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inputFormHandler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.setState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({[e.target.name]: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8CFD-0450-3B46-510E-152A606B89C2}"/>
              </a:ext>
            </a:extLst>
          </p:cNvPr>
          <p:cNvSpPr txBox="1"/>
          <p:nvPr/>
        </p:nvSpPr>
        <p:spPr>
          <a:xfrm>
            <a:off x="1595437" y="2012822"/>
            <a:ext cx="9862785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객체 </a:t>
            </a:r>
            <a:r>
              <a:rPr lang="ko-KR" altLang="en-US" sz="2000" dirty="0" err="1">
                <a:latin typeface="+mn-ea"/>
              </a:rPr>
              <a:t>리터럴</a:t>
            </a:r>
            <a:r>
              <a:rPr lang="ko-KR" altLang="en-US" sz="2000" dirty="0">
                <a:latin typeface="+mn-ea"/>
              </a:rPr>
              <a:t> 내부에서 </a:t>
            </a:r>
            <a:r>
              <a:rPr lang="en-US" altLang="ko-KR" sz="2000" dirty="0">
                <a:latin typeface="+mn-ea"/>
              </a:rPr>
              <a:t>Computed Property Name</a:t>
            </a:r>
            <a:r>
              <a:rPr lang="ko-KR" altLang="en-US" sz="2000" dirty="0">
                <a:latin typeface="+mn-ea"/>
              </a:rPr>
              <a:t>으로 프로퍼티 키를 동적으로 생성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프로퍼티 키로 사용할 표현식을 대괄호</a:t>
            </a:r>
            <a:r>
              <a:rPr lang="en-US" altLang="ko-KR" sz="2000" dirty="0">
                <a:latin typeface="+mn-ea"/>
              </a:rPr>
              <a:t>([])</a:t>
            </a:r>
            <a:r>
              <a:rPr lang="ko-KR" altLang="en-US" sz="2000" dirty="0">
                <a:latin typeface="+mn-ea"/>
              </a:rPr>
              <a:t>로 묶어야 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95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7" y="1705359"/>
            <a:ext cx="9682163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⑥  </a:t>
            </a:r>
            <a:r>
              <a:rPr lang="en-US" altLang="ko-KR" sz="2000" dirty="0">
                <a:solidFill>
                  <a:srgbClr val="5A8480"/>
                </a:solidFill>
              </a:rPr>
              <a:t>Boolean </a:t>
            </a:r>
            <a:r>
              <a:rPr lang="ko-KR" altLang="en-US" sz="2000" dirty="0">
                <a:solidFill>
                  <a:srgbClr val="5A8480"/>
                </a:solidFill>
              </a:rPr>
              <a:t>데이터 타입의 특성 활용 조건문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4401-8416-8830-2F19-4BC11EB18CA1}"/>
              </a:ext>
            </a:extLst>
          </p:cNvPr>
          <p:cNvSpPr/>
          <p:nvPr/>
        </p:nvSpPr>
        <p:spPr>
          <a:xfrm>
            <a:off x="1332090" y="2521359"/>
            <a:ext cx="9843910" cy="2450547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5AA3-5372-3055-F9D2-6E201ABCE4C3}"/>
              </a:ext>
            </a:extLst>
          </p:cNvPr>
          <p:cNvSpPr txBox="1"/>
          <p:nvPr/>
        </p:nvSpPr>
        <p:spPr>
          <a:xfrm>
            <a:off x="1456267" y="2838400"/>
            <a:ext cx="33979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Before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(a&gt;b &amp;&amp; b&gt;c)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807E0-5246-5A83-C851-08F9DCF4E558}"/>
              </a:ext>
            </a:extLst>
          </p:cNvPr>
          <p:cNvSpPr txBox="1"/>
          <p:nvPr/>
        </p:nvSpPr>
        <p:spPr>
          <a:xfrm>
            <a:off x="4585477" y="2838400"/>
            <a:ext cx="30210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After - </a:t>
            </a:r>
            <a:r>
              <a:rPr lang="ko-KR" altLang="en-US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삼항</a:t>
            </a:r>
            <a:r>
              <a:rPr lang="ko-KR" altLang="en-US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연산자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a&gt;b &amp;&amp; b&gt;c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?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400" b="0" dirty="0">
              <a:effectLst/>
            </a:endParaRPr>
          </a:p>
          <a:p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78C4C-BF5A-72E5-989B-35ADD76F5AA2}"/>
              </a:ext>
            </a:extLst>
          </p:cNvPr>
          <p:cNvSpPr txBox="1"/>
          <p:nvPr/>
        </p:nvSpPr>
        <p:spPr>
          <a:xfrm>
            <a:off x="7917888" y="2838400"/>
            <a:ext cx="302104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After - </a:t>
            </a:r>
            <a:r>
              <a:rPr lang="ko-KR" altLang="en-US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논리 연산자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a&gt;b &amp;&amp; b&gt;c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sz="1400" b="0" dirty="0">
              <a:effectLst/>
            </a:endParaRPr>
          </a:p>
          <a:p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69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90443" y="1724711"/>
            <a:ext cx="9093384" cy="1131377"/>
          </a:xfrm>
          <a:prstGeom prst="roundRect">
            <a:avLst>
              <a:gd name="adj" fmla="val 153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0699" y="1081762"/>
            <a:ext cx="550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F36D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ko-KR" altLang="en-US" sz="6000" dirty="0">
              <a:solidFill>
                <a:srgbClr val="F36D6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0850" y="1263045"/>
            <a:ext cx="4624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애플리케이션 성능향상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(Update)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0850" y="1723826"/>
            <a:ext cx="5346834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latin typeface="+mn-ea"/>
              </a:rPr>
              <a:t>리팩토링</a:t>
            </a:r>
            <a:r>
              <a:rPr lang="ko-KR" altLang="en-US" sz="2000" dirty="0">
                <a:latin typeface="+mn-ea"/>
              </a:rPr>
              <a:t> 목표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 err="1">
                <a:latin typeface="+mn-ea"/>
              </a:rPr>
              <a:t>리펙토링</a:t>
            </a:r>
            <a:r>
              <a:rPr lang="ko-KR" altLang="en-US" sz="2000" dirty="0">
                <a:latin typeface="+mn-ea"/>
              </a:rPr>
              <a:t> 가이드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949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065335" y="2235200"/>
            <a:ext cx="10061331" cy="23876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애플리케이션 성능향상</a:t>
            </a:r>
            <a:r>
              <a:rPr lang="en-US" altLang="ko-KR" sz="6000" dirty="0">
                <a:solidFill>
                  <a:schemeClr val="bg1"/>
                </a:solidFill>
                <a:latin typeface="+mj-ea"/>
                <a:ea typeface="+mj-ea"/>
              </a:rPr>
              <a:t>(Update)</a:t>
            </a:r>
          </a:p>
        </p:txBody>
      </p:sp>
    </p:spTree>
    <p:extLst>
      <p:ext uri="{BB962C8B-B14F-4D97-AF65-F5344CB8AC3E}">
        <p14:creationId xmlns:p14="http://schemas.microsoft.com/office/powerpoint/2010/main" val="27956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9" y="308009"/>
            <a:ext cx="4727118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8" y="1196975"/>
            <a:ext cx="2793824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(1) </a:t>
            </a:r>
            <a:r>
              <a:rPr lang="ko-KR" altLang="en-US" sz="2400" dirty="0" err="1">
                <a:latin typeface="+mj-ea"/>
                <a:ea typeface="+mj-ea"/>
              </a:rPr>
              <a:t>리팩토링</a:t>
            </a:r>
            <a:r>
              <a:rPr lang="ko-KR" altLang="en-US" sz="2400" dirty="0">
                <a:latin typeface="+mj-ea"/>
                <a:ea typeface="+mj-ea"/>
              </a:rPr>
              <a:t>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ACFDD-63BE-9604-ECE2-5DB526F7BA15}"/>
              </a:ext>
            </a:extLst>
          </p:cNvPr>
          <p:cNvSpPr txBox="1"/>
          <p:nvPr/>
        </p:nvSpPr>
        <p:spPr>
          <a:xfrm>
            <a:off x="1595438" y="2012822"/>
            <a:ext cx="4814154" cy="189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코드를 더 쉽게 읽고 유지보수 쉽게 하기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버그에 덜 취약한 코드 만들기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코드의 복잡성 제거하기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애플리케이션 성능 향상시키기</a:t>
            </a:r>
          </a:p>
        </p:txBody>
      </p:sp>
    </p:spTree>
    <p:extLst>
      <p:ext uri="{BB962C8B-B14F-4D97-AF65-F5344CB8AC3E}">
        <p14:creationId xmlns:p14="http://schemas.microsoft.com/office/powerpoint/2010/main" val="382614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8" y="1705359"/>
            <a:ext cx="3493768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①  </a:t>
            </a:r>
            <a:r>
              <a:rPr lang="en-US" altLang="ko-KR" sz="2000" dirty="0">
                <a:solidFill>
                  <a:srgbClr val="5A8480"/>
                </a:solidFill>
              </a:rPr>
              <a:t>import </a:t>
            </a:r>
            <a:r>
              <a:rPr lang="ko-KR" altLang="en-US" sz="2000" dirty="0">
                <a:solidFill>
                  <a:srgbClr val="5A8480"/>
                </a:solidFill>
              </a:rPr>
              <a:t>순서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110DD-534F-0E76-4080-10D99164C1FD}"/>
              </a:ext>
            </a:extLst>
          </p:cNvPr>
          <p:cNvSpPr txBox="1"/>
          <p:nvPr/>
        </p:nvSpPr>
        <p:spPr>
          <a:xfrm>
            <a:off x="1595437" y="2012822"/>
            <a:ext cx="6261629" cy="327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라이브러리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React </a:t>
            </a:r>
            <a:r>
              <a:rPr lang="ko-KR" altLang="en-US" sz="2000" dirty="0">
                <a:latin typeface="+mn-ea"/>
              </a:rPr>
              <a:t>관련 패키지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외부 라이브러리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컴포넌트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공통 컴포넌트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현재 컴포넌트 기준 상대적으로 먼 컴포넌트</a:t>
            </a:r>
            <a:br>
              <a:rPr lang="en-US" altLang="ko-KR" sz="2000" dirty="0">
                <a:latin typeface="+mn-ea"/>
              </a:rPr>
            </a:br>
            <a:r>
              <a:rPr lang="ko-KR" altLang="en-US" sz="2000" dirty="0">
                <a:latin typeface="+mn-ea"/>
              </a:rPr>
              <a:t>현재 컴포넌트 기준 상대적으로 가까운 컴포넌트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667C5-1533-59D6-2C43-AE10B521F23D}"/>
              </a:ext>
            </a:extLst>
          </p:cNvPr>
          <p:cNvSpPr txBox="1"/>
          <p:nvPr/>
        </p:nvSpPr>
        <p:spPr>
          <a:xfrm>
            <a:off x="7102796" y="2012822"/>
            <a:ext cx="3291820" cy="143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함수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변수 및 설정 파일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사진 등 미디어 파일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CSS </a:t>
            </a:r>
            <a:r>
              <a:rPr lang="ko-KR" altLang="en-US" sz="2000" dirty="0">
                <a:latin typeface="+mn-ea"/>
              </a:rPr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26434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8" y="1705359"/>
            <a:ext cx="3493768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①  </a:t>
            </a:r>
            <a:r>
              <a:rPr lang="en-US" altLang="ko-KR" sz="2000" dirty="0">
                <a:solidFill>
                  <a:srgbClr val="5A8480"/>
                </a:solidFill>
              </a:rPr>
              <a:t>import </a:t>
            </a:r>
            <a:r>
              <a:rPr lang="ko-KR" altLang="en-US" sz="2000" dirty="0">
                <a:solidFill>
                  <a:srgbClr val="5A8480"/>
                </a:solidFill>
              </a:rPr>
              <a:t>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8969A-E416-B233-0196-AD8C56A1AC7B}"/>
              </a:ext>
            </a:extLst>
          </p:cNvPr>
          <p:cNvSpPr/>
          <p:nvPr/>
        </p:nvSpPr>
        <p:spPr>
          <a:xfrm>
            <a:off x="2167467" y="2271789"/>
            <a:ext cx="7890933" cy="2177747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2C9D-AA63-AB5E-CF2A-763AA5F66B85}"/>
              </a:ext>
            </a:extLst>
          </p:cNvPr>
          <p:cNvSpPr txBox="1"/>
          <p:nvPr/>
        </p:nvSpPr>
        <p:spPr>
          <a:xfrm>
            <a:off x="2483556" y="2361221"/>
            <a:ext cx="6096000" cy="199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useNavigate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altLang="ko-KR" sz="1400" b="0" i="0" u="none" strike="noStrike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Nav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'./component/Nav'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APIs }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'./config'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logo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'./assets/logo.png'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'./Main.css'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082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8" y="1705359"/>
            <a:ext cx="4500562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②  하나의 함수엔 한가지 기능만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4401-8416-8830-2F19-4BC11EB18CA1}"/>
              </a:ext>
            </a:extLst>
          </p:cNvPr>
          <p:cNvSpPr/>
          <p:nvPr/>
        </p:nvSpPr>
        <p:spPr>
          <a:xfrm>
            <a:off x="2167467" y="2271789"/>
            <a:ext cx="7890933" cy="2177747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5AA3-5372-3055-F9D2-6E201ABCE4C3}"/>
              </a:ext>
            </a:extLst>
          </p:cNvPr>
          <p:cNvSpPr txBox="1"/>
          <p:nvPr/>
        </p:nvSpPr>
        <p:spPr>
          <a:xfrm>
            <a:off x="2483556" y="2361221"/>
            <a:ext cx="6096000" cy="1998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Bad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handleCreateAndSubmit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Good</a:t>
            </a:r>
            <a:endParaRPr lang="en-US" altLang="ko-KR" sz="1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handleCreate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};</a:t>
            </a:r>
            <a:endParaRPr lang="en-US" altLang="ko-KR" sz="1400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54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7" y="1705359"/>
            <a:ext cx="7960793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③  </a:t>
            </a:r>
            <a:r>
              <a:rPr lang="en-US" altLang="ko-KR" sz="2000" dirty="0">
                <a:solidFill>
                  <a:srgbClr val="5A8480"/>
                </a:solidFill>
              </a:rPr>
              <a:t>UI </a:t>
            </a:r>
            <a:r>
              <a:rPr lang="ko-KR" altLang="en-US" sz="2000" dirty="0">
                <a:solidFill>
                  <a:srgbClr val="5A8480"/>
                </a:solidFill>
              </a:rPr>
              <a:t>변화와 상관없는 값은 </a:t>
            </a:r>
            <a:r>
              <a:rPr lang="en-US" altLang="ko-KR" sz="2000" dirty="0">
                <a:solidFill>
                  <a:srgbClr val="5A8480"/>
                </a:solidFill>
              </a:rPr>
              <a:t>State </a:t>
            </a:r>
            <a:r>
              <a:rPr lang="ko-KR" altLang="en-US" sz="2000" dirty="0">
                <a:solidFill>
                  <a:srgbClr val="5A8480"/>
                </a:solidFill>
              </a:rPr>
              <a:t>로 관리할 필요가 없다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4401-8416-8830-2F19-4BC11EB18CA1}"/>
              </a:ext>
            </a:extLst>
          </p:cNvPr>
          <p:cNvSpPr/>
          <p:nvPr/>
        </p:nvSpPr>
        <p:spPr>
          <a:xfrm>
            <a:off x="1930400" y="2271789"/>
            <a:ext cx="8624711" cy="2880852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5AA3-5372-3055-F9D2-6E201ABCE4C3}"/>
              </a:ext>
            </a:extLst>
          </p:cNvPr>
          <p:cNvSpPr txBox="1"/>
          <p:nvPr/>
        </p:nvSpPr>
        <p:spPr>
          <a:xfrm>
            <a:off x="2043291" y="2361221"/>
            <a:ext cx="38777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FOOTER_INFO = [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 id: </a:t>
            </a:r>
            <a:r>
              <a:rPr lang="en-US" altLang="ko-KR" sz="14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개인정보처리정책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id: </a:t>
            </a:r>
            <a:r>
              <a:rPr lang="en-US" altLang="ko-KR" sz="14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패밀리 사이트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A545D-F228-47E3-6264-4ECA6E7B842D}"/>
              </a:ext>
            </a:extLst>
          </p:cNvPr>
          <p:cNvSpPr txBox="1"/>
          <p:nvPr/>
        </p:nvSpPr>
        <p:spPr>
          <a:xfrm>
            <a:off x="5921023" y="2361221"/>
            <a:ext cx="454377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Footer = ()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FOOTER_INFO.map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item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item.id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item.content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))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021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89948" y="308009"/>
            <a:ext cx="8966283" cy="5101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애플리케이션 성능 향상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55687" y="1196975"/>
            <a:ext cx="3493768" cy="437172"/>
          </a:xfrm>
          <a:prstGeom prst="rect">
            <a:avLst/>
          </a:prstGeom>
          <a:solidFill>
            <a:srgbClr val="7D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atin typeface="+mj-ea"/>
                <a:ea typeface="+mj-ea"/>
              </a:rPr>
              <a:t>(2) </a:t>
            </a:r>
            <a:r>
              <a:rPr lang="ko-KR" altLang="en-US" sz="2400" dirty="0" err="1">
                <a:latin typeface="+mj-ea"/>
                <a:ea typeface="+mj-ea"/>
              </a:rPr>
              <a:t>리펙토링</a:t>
            </a:r>
            <a:r>
              <a:rPr lang="ko-KR" altLang="en-US" sz="2400" dirty="0">
                <a:latin typeface="+mj-ea"/>
                <a:ea typeface="+mj-ea"/>
              </a:rPr>
              <a:t> 가이드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E0D794-7F21-62A3-A434-F91F894EEA7A}"/>
              </a:ext>
            </a:extLst>
          </p:cNvPr>
          <p:cNvSpPr/>
          <p:nvPr/>
        </p:nvSpPr>
        <p:spPr>
          <a:xfrm>
            <a:off x="1595437" y="1705359"/>
            <a:ext cx="9682163" cy="430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rgbClr val="5A8480"/>
                </a:solidFill>
              </a:rPr>
              <a:t>④  전달 받은 </a:t>
            </a:r>
            <a:r>
              <a:rPr lang="en-US" altLang="ko-KR" sz="2000" dirty="0">
                <a:solidFill>
                  <a:srgbClr val="5A8480"/>
                </a:solidFill>
              </a:rPr>
              <a:t>props </a:t>
            </a:r>
            <a:r>
              <a:rPr lang="ko-KR" altLang="en-US" sz="2000" dirty="0">
                <a:solidFill>
                  <a:srgbClr val="5A8480"/>
                </a:solidFill>
              </a:rPr>
              <a:t>를 바로 사용할 수 있다면 별도 </a:t>
            </a:r>
            <a:r>
              <a:rPr lang="en-US" altLang="ko-KR" sz="2000" dirty="0">
                <a:solidFill>
                  <a:srgbClr val="5A8480"/>
                </a:solidFill>
              </a:rPr>
              <a:t>state </a:t>
            </a:r>
            <a:r>
              <a:rPr lang="ko-KR" altLang="en-US" sz="2000" dirty="0">
                <a:solidFill>
                  <a:srgbClr val="5A8480"/>
                </a:solidFill>
              </a:rPr>
              <a:t>로 관리할 필요가 없다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4401-8416-8830-2F19-4BC11EB18CA1}"/>
              </a:ext>
            </a:extLst>
          </p:cNvPr>
          <p:cNvSpPr/>
          <p:nvPr/>
        </p:nvSpPr>
        <p:spPr>
          <a:xfrm>
            <a:off x="1930400" y="2271789"/>
            <a:ext cx="8624711" cy="2880852"/>
          </a:xfrm>
          <a:prstGeom prst="rect">
            <a:avLst/>
          </a:prstGeom>
          <a:noFill/>
          <a:ln w="57150">
            <a:solidFill>
              <a:srgbClr val="5A84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C5AA3-5372-3055-F9D2-6E201ABCE4C3}"/>
              </a:ext>
            </a:extLst>
          </p:cNvPr>
          <p:cNvSpPr txBox="1"/>
          <p:nvPr/>
        </p:nvSpPr>
        <p:spPr>
          <a:xfrm>
            <a:off x="2009423" y="2588830"/>
            <a:ext cx="72023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const [data, </a:t>
            </a:r>
            <a:r>
              <a:rPr lang="en-US" altLang="ko-KR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0" u="none" strike="noStrike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props.data</a:t>
            </a:r>
            <a:r>
              <a:rPr lang="en-US" altLang="ko-KR" sz="1400" b="0" i="0" u="none" strike="noStrike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Nav = props 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4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props.data</a:t>
            </a:r>
            <a:r>
              <a:rPr lang="en-US" altLang="ko-KR" sz="14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0" i="0" u="none" strike="noStrike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);</a:t>
            </a:r>
            <a:endParaRPr lang="en-US" altLang="ko-KR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65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원모바일고딕">
      <a:majorFont>
        <a:latin typeface="ONE 모바일고딕 Title"/>
        <a:ea typeface="ONE 모바일고딕 Title"/>
        <a:cs typeface=""/>
      </a:majorFont>
      <a:minorFont>
        <a:latin typeface="ONE 모바일고딕 Bold"/>
        <a:ea typeface="ONE 모바일고딕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1305</Words>
  <Application>Microsoft Office PowerPoint</Application>
  <PresentationFormat>와이드스크린</PresentationFormat>
  <Paragraphs>185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Consolas</vt:lpstr>
      <vt:lpstr>Arial</vt:lpstr>
      <vt:lpstr>G마켓 산스 Bold</vt:lpstr>
      <vt:lpstr>ONE 모바일고딕 Title</vt:lpstr>
      <vt:lpstr>맑은 고딕</vt:lpstr>
      <vt:lpstr>ONE 모바일고딕 Bold</vt:lpstr>
      <vt:lpstr>Office 테마</vt:lpstr>
      <vt:lpstr>React와 Firebase로  시작하는 웹 프로그래밍</vt:lpstr>
      <vt:lpstr>PowerPoint 프레젠테이션</vt:lpstr>
      <vt:lpstr>애플리케이션 성능향상(Update)</vt:lpstr>
      <vt:lpstr>애플리케이션 성능 향상</vt:lpstr>
      <vt:lpstr>애플리케이션 성능 향상</vt:lpstr>
      <vt:lpstr>애플리케이션 성능 향상</vt:lpstr>
      <vt:lpstr>애플리케이션 성능 향상</vt:lpstr>
      <vt:lpstr>애플리케이션 성능 향상</vt:lpstr>
      <vt:lpstr>애플리케이션 성능 향상</vt:lpstr>
      <vt:lpstr>애플리케이션 성능 향상</vt:lpstr>
      <vt:lpstr>애플리케이션 성능 향상</vt:lpstr>
    </vt:vector>
  </TitlesOfParts>
  <Company>SysCeo.com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Dongju kim</cp:lastModifiedBy>
  <cp:revision>62</cp:revision>
  <cp:lastPrinted>2021-11-30T05:26:28Z</cp:lastPrinted>
  <dcterms:created xsi:type="dcterms:W3CDTF">2021-11-30T00:54:57Z</dcterms:created>
  <dcterms:modified xsi:type="dcterms:W3CDTF">2023-11-07T15:17:40Z</dcterms:modified>
</cp:coreProperties>
</file>