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85" r:id="rId3"/>
    <p:sldId id="286" r:id="rId4"/>
    <p:sldId id="292" r:id="rId5"/>
    <p:sldId id="297" r:id="rId6"/>
    <p:sldId id="300" r:id="rId7"/>
    <p:sldId id="306" r:id="rId8"/>
    <p:sldId id="339" r:id="rId9"/>
    <p:sldId id="341" r:id="rId10"/>
    <p:sldId id="3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BA9"/>
    <a:srgbClr val="002A5C"/>
    <a:srgbClr val="898989"/>
    <a:srgbClr val="2535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7492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mesh Garg" userId="2a7d1317-273d-4230-912c-061968f1bd16" providerId="ADAL" clId="{A8A5D31E-25EE-B04B-9FF5-150EDBF77075}"/>
    <pc:docChg chg="delSld sldOrd delSection modSection">
      <pc:chgData name="Animesh Garg" userId="2a7d1317-273d-4230-912c-061968f1bd16" providerId="ADAL" clId="{A8A5D31E-25EE-B04B-9FF5-150EDBF77075}" dt="2020-01-17T10:50:50.687" v="102" actId="17853"/>
      <pc:docMkLst>
        <pc:docMk/>
      </pc:docMkLst>
      <pc:sldChg chg="del">
        <pc:chgData name="Animesh Garg" userId="2a7d1317-273d-4230-912c-061968f1bd16" providerId="ADAL" clId="{A8A5D31E-25EE-B04B-9FF5-150EDBF77075}" dt="2020-01-17T10:49:33.672" v="0" actId="2696"/>
        <pc:sldMkLst>
          <pc:docMk/>
          <pc:sldMk cId="1335461402" sldId="257"/>
        </pc:sldMkLst>
      </pc:sldChg>
      <pc:sldChg chg="del">
        <pc:chgData name="Animesh Garg" userId="2a7d1317-273d-4230-912c-061968f1bd16" providerId="ADAL" clId="{A8A5D31E-25EE-B04B-9FF5-150EDBF77075}" dt="2020-01-17T10:49:38.017" v="25" actId="2696"/>
        <pc:sldMkLst>
          <pc:docMk/>
          <pc:sldMk cId="1852894225" sldId="258"/>
        </pc:sldMkLst>
      </pc:sldChg>
      <pc:sldChg chg="ord">
        <pc:chgData name="Animesh Garg" userId="2a7d1317-273d-4230-912c-061968f1bd16" providerId="ADAL" clId="{A8A5D31E-25EE-B04B-9FF5-150EDBF77075}" dt="2020-01-17T10:49:50.761" v="41" actId="2046"/>
        <pc:sldMkLst>
          <pc:docMk/>
          <pc:sldMk cId="1753452653" sldId="285"/>
        </pc:sldMkLst>
      </pc:sldChg>
      <pc:sldChg chg="del">
        <pc:chgData name="Animesh Garg" userId="2a7d1317-273d-4230-912c-061968f1bd16" providerId="ADAL" clId="{A8A5D31E-25EE-B04B-9FF5-150EDBF77075}" dt="2020-01-17T10:50:00.895" v="51" actId="2696"/>
        <pc:sldMkLst>
          <pc:docMk/>
          <pc:sldMk cId="3070206928" sldId="288"/>
        </pc:sldMkLst>
      </pc:sldChg>
      <pc:sldChg chg="del">
        <pc:chgData name="Animesh Garg" userId="2a7d1317-273d-4230-912c-061968f1bd16" providerId="ADAL" clId="{A8A5D31E-25EE-B04B-9FF5-150EDBF77075}" dt="2020-01-17T10:50:00.898" v="52" actId="2696"/>
        <pc:sldMkLst>
          <pc:docMk/>
          <pc:sldMk cId="2847272419" sldId="289"/>
        </pc:sldMkLst>
      </pc:sldChg>
      <pc:sldChg chg="del">
        <pc:chgData name="Animesh Garg" userId="2a7d1317-273d-4230-912c-061968f1bd16" providerId="ADAL" clId="{A8A5D31E-25EE-B04B-9FF5-150EDBF77075}" dt="2020-01-17T10:50:00.902" v="54" actId="2696"/>
        <pc:sldMkLst>
          <pc:docMk/>
          <pc:sldMk cId="1209076712" sldId="290"/>
        </pc:sldMkLst>
      </pc:sldChg>
      <pc:sldChg chg="del">
        <pc:chgData name="Animesh Garg" userId="2a7d1317-273d-4230-912c-061968f1bd16" providerId="ADAL" clId="{A8A5D31E-25EE-B04B-9FF5-150EDBF77075}" dt="2020-01-17T10:50:00.900" v="53" actId="2696"/>
        <pc:sldMkLst>
          <pc:docMk/>
          <pc:sldMk cId="1662743838" sldId="291"/>
        </pc:sldMkLst>
      </pc:sldChg>
      <pc:sldChg chg="del">
        <pc:chgData name="Animesh Garg" userId="2a7d1317-273d-4230-912c-061968f1bd16" providerId="ADAL" clId="{A8A5D31E-25EE-B04B-9FF5-150EDBF77075}" dt="2020-01-17T10:50:14.817" v="55" actId="2696"/>
        <pc:sldMkLst>
          <pc:docMk/>
          <pc:sldMk cId="1143814571" sldId="293"/>
        </pc:sldMkLst>
      </pc:sldChg>
      <pc:sldChg chg="del">
        <pc:chgData name="Animesh Garg" userId="2a7d1317-273d-4230-912c-061968f1bd16" providerId="ADAL" clId="{A8A5D31E-25EE-B04B-9FF5-150EDBF77075}" dt="2020-01-17T10:50:14.821" v="57" actId="2696"/>
        <pc:sldMkLst>
          <pc:docMk/>
          <pc:sldMk cId="4089807188" sldId="294"/>
        </pc:sldMkLst>
      </pc:sldChg>
      <pc:sldChg chg="del">
        <pc:chgData name="Animesh Garg" userId="2a7d1317-273d-4230-912c-061968f1bd16" providerId="ADAL" clId="{A8A5D31E-25EE-B04B-9FF5-150EDBF77075}" dt="2020-01-17T10:50:14.819" v="56" actId="2696"/>
        <pc:sldMkLst>
          <pc:docMk/>
          <pc:sldMk cId="3267253049" sldId="295"/>
        </pc:sldMkLst>
      </pc:sldChg>
      <pc:sldChg chg="del">
        <pc:chgData name="Animesh Garg" userId="2a7d1317-273d-4230-912c-061968f1bd16" providerId="ADAL" clId="{A8A5D31E-25EE-B04B-9FF5-150EDBF77075}" dt="2020-01-17T10:50:14.824" v="58" actId="2696"/>
        <pc:sldMkLst>
          <pc:docMk/>
          <pc:sldMk cId="1074739044" sldId="296"/>
        </pc:sldMkLst>
      </pc:sldChg>
      <pc:sldChg chg="del">
        <pc:chgData name="Animesh Garg" userId="2a7d1317-273d-4230-912c-061968f1bd16" providerId="ADAL" clId="{A8A5D31E-25EE-B04B-9FF5-150EDBF77075}" dt="2020-01-17T10:50:19.882" v="59" actId="2696"/>
        <pc:sldMkLst>
          <pc:docMk/>
          <pc:sldMk cId="3610430640" sldId="298"/>
        </pc:sldMkLst>
      </pc:sldChg>
      <pc:sldChg chg="del">
        <pc:chgData name="Animesh Garg" userId="2a7d1317-273d-4230-912c-061968f1bd16" providerId="ADAL" clId="{A8A5D31E-25EE-B04B-9FF5-150EDBF77075}" dt="2020-01-17T10:50:19.884" v="60" actId="2696"/>
        <pc:sldMkLst>
          <pc:docMk/>
          <pc:sldMk cId="3917977046" sldId="299"/>
        </pc:sldMkLst>
      </pc:sldChg>
      <pc:sldChg chg="del">
        <pc:chgData name="Animesh Garg" userId="2a7d1317-273d-4230-912c-061968f1bd16" providerId="ADAL" clId="{A8A5D31E-25EE-B04B-9FF5-150EDBF77075}" dt="2020-01-17T10:50:25.190" v="61" actId="2696"/>
        <pc:sldMkLst>
          <pc:docMk/>
          <pc:sldMk cId="3351919687" sldId="301"/>
        </pc:sldMkLst>
      </pc:sldChg>
      <pc:sldChg chg="del">
        <pc:chgData name="Animesh Garg" userId="2a7d1317-273d-4230-912c-061968f1bd16" providerId="ADAL" clId="{A8A5D31E-25EE-B04B-9FF5-150EDBF77075}" dt="2020-01-17T10:50:25.195" v="63" actId="2696"/>
        <pc:sldMkLst>
          <pc:docMk/>
          <pc:sldMk cId="198080314" sldId="302"/>
        </pc:sldMkLst>
      </pc:sldChg>
      <pc:sldChg chg="del">
        <pc:chgData name="Animesh Garg" userId="2a7d1317-273d-4230-912c-061968f1bd16" providerId="ADAL" clId="{A8A5D31E-25EE-B04B-9FF5-150EDBF77075}" dt="2020-01-17T10:50:25.200" v="65" actId="2696"/>
        <pc:sldMkLst>
          <pc:docMk/>
          <pc:sldMk cId="572560449" sldId="303"/>
        </pc:sldMkLst>
      </pc:sldChg>
      <pc:sldChg chg="del">
        <pc:chgData name="Animesh Garg" userId="2a7d1317-273d-4230-912c-061968f1bd16" providerId="ADAL" clId="{A8A5D31E-25EE-B04B-9FF5-150EDBF77075}" dt="2020-01-17T10:50:25.192" v="62" actId="2696"/>
        <pc:sldMkLst>
          <pc:docMk/>
          <pc:sldMk cId="458157132" sldId="304"/>
        </pc:sldMkLst>
      </pc:sldChg>
      <pc:sldChg chg="del">
        <pc:chgData name="Animesh Garg" userId="2a7d1317-273d-4230-912c-061968f1bd16" providerId="ADAL" clId="{A8A5D31E-25EE-B04B-9FF5-150EDBF77075}" dt="2020-01-17T10:50:25.197" v="64" actId="2696"/>
        <pc:sldMkLst>
          <pc:docMk/>
          <pc:sldMk cId="1317332812" sldId="305"/>
        </pc:sldMkLst>
      </pc:sldChg>
      <pc:sldChg chg="del">
        <pc:chgData name="Animesh Garg" userId="2a7d1317-273d-4230-912c-061968f1bd16" providerId="ADAL" clId="{A8A5D31E-25EE-B04B-9FF5-150EDBF77075}" dt="2020-01-17T10:50:37.550" v="66" actId="2696"/>
        <pc:sldMkLst>
          <pc:docMk/>
          <pc:sldMk cId="2765990045" sldId="307"/>
        </pc:sldMkLst>
      </pc:sldChg>
      <pc:sldChg chg="del">
        <pc:chgData name="Animesh Garg" userId="2a7d1317-273d-4230-912c-061968f1bd16" providerId="ADAL" clId="{A8A5D31E-25EE-B04B-9FF5-150EDBF77075}" dt="2020-01-17T10:50:37.553" v="67" actId="2696"/>
        <pc:sldMkLst>
          <pc:docMk/>
          <pc:sldMk cId="4032214572" sldId="308"/>
        </pc:sldMkLst>
      </pc:sldChg>
      <pc:sldChg chg="del">
        <pc:chgData name="Animesh Garg" userId="2a7d1317-273d-4230-912c-061968f1bd16" providerId="ADAL" clId="{A8A5D31E-25EE-B04B-9FF5-150EDBF77075}" dt="2020-01-17T10:50:37.556" v="68" actId="2696"/>
        <pc:sldMkLst>
          <pc:docMk/>
          <pc:sldMk cId="3239972417" sldId="310"/>
        </pc:sldMkLst>
      </pc:sldChg>
      <pc:sldChg chg="del">
        <pc:chgData name="Animesh Garg" userId="2a7d1317-273d-4230-912c-061968f1bd16" providerId="ADAL" clId="{A8A5D31E-25EE-B04B-9FF5-150EDBF77075}" dt="2020-01-17T10:50:37.561" v="70" actId="2696"/>
        <pc:sldMkLst>
          <pc:docMk/>
          <pc:sldMk cId="2074914027" sldId="311"/>
        </pc:sldMkLst>
      </pc:sldChg>
      <pc:sldChg chg="del">
        <pc:chgData name="Animesh Garg" userId="2a7d1317-273d-4230-912c-061968f1bd16" providerId="ADAL" clId="{A8A5D31E-25EE-B04B-9FF5-150EDBF77075}" dt="2020-01-17T10:50:37.564" v="71" actId="2696"/>
        <pc:sldMkLst>
          <pc:docMk/>
          <pc:sldMk cId="2195899310" sldId="312"/>
        </pc:sldMkLst>
      </pc:sldChg>
      <pc:sldChg chg="del">
        <pc:chgData name="Animesh Garg" userId="2a7d1317-273d-4230-912c-061968f1bd16" providerId="ADAL" clId="{A8A5D31E-25EE-B04B-9FF5-150EDBF77075}" dt="2020-01-17T10:50:37.615" v="94" actId="2696"/>
        <pc:sldMkLst>
          <pc:docMk/>
          <pc:sldMk cId="2347264719" sldId="313"/>
        </pc:sldMkLst>
      </pc:sldChg>
      <pc:sldChg chg="del">
        <pc:chgData name="Animesh Garg" userId="2a7d1317-273d-4230-912c-061968f1bd16" providerId="ADAL" clId="{A8A5D31E-25EE-B04B-9FF5-150EDBF77075}" dt="2020-01-17T10:50:37.587" v="81" actId="2696"/>
        <pc:sldMkLst>
          <pc:docMk/>
          <pc:sldMk cId="3980822644" sldId="314"/>
        </pc:sldMkLst>
      </pc:sldChg>
      <pc:sldChg chg="del">
        <pc:chgData name="Animesh Garg" userId="2a7d1317-273d-4230-912c-061968f1bd16" providerId="ADAL" clId="{A8A5D31E-25EE-B04B-9FF5-150EDBF77075}" dt="2020-01-17T10:50:37.581" v="78" actId="2696"/>
        <pc:sldMkLst>
          <pc:docMk/>
          <pc:sldMk cId="665753396" sldId="315"/>
        </pc:sldMkLst>
      </pc:sldChg>
      <pc:sldChg chg="del">
        <pc:chgData name="Animesh Garg" userId="2a7d1317-273d-4230-912c-061968f1bd16" providerId="ADAL" clId="{A8A5D31E-25EE-B04B-9FF5-150EDBF77075}" dt="2020-01-17T10:50:37.620" v="96" actId="2696"/>
        <pc:sldMkLst>
          <pc:docMk/>
          <pc:sldMk cId="2484272754" sldId="316"/>
        </pc:sldMkLst>
      </pc:sldChg>
      <pc:sldChg chg="del">
        <pc:chgData name="Animesh Garg" userId="2a7d1317-273d-4230-912c-061968f1bd16" providerId="ADAL" clId="{A8A5D31E-25EE-B04B-9FF5-150EDBF77075}" dt="2020-01-17T10:50:37.583" v="79" actId="2696"/>
        <pc:sldMkLst>
          <pc:docMk/>
          <pc:sldMk cId="3864446785" sldId="317"/>
        </pc:sldMkLst>
      </pc:sldChg>
      <pc:sldChg chg="del">
        <pc:chgData name="Animesh Garg" userId="2a7d1317-273d-4230-912c-061968f1bd16" providerId="ADAL" clId="{A8A5D31E-25EE-B04B-9FF5-150EDBF77075}" dt="2020-01-17T10:50:37.567" v="72" actId="2696"/>
        <pc:sldMkLst>
          <pc:docMk/>
          <pc:sldMk cId="2413312653" sldId="318"/>
        </pc:sldMkLst>
      </pc:sldChg>
      <pc:sldChg chg="del">
        <pc:chgData name="Animesh Garg" userId="2a7d1317-273d-4230-912c-061968f1bd16" providerId="ADAL" clId="{A8A5D31E-25EE-B04B-9FF5-150EDBF77075}" dt="2020-01-17T10:50:37.609" v="91" actId="2696"/>
        <pc:sldMkLst>
          <pc:docMk/>
          <pc:sldMk cId="921117149" sldId="319"/>
        </pc:sldMkLst>
      </pc:sldChg>
      <pc:sldChg chg="del">
        <pc:chgData name="Animesh Garg" userId="2a7d1317-273d-4230-912c-061968f1bd16" providerId="ADAL" clId="{A8A5D31E-25EE-B04B-9FF5-150EDBF77075}" dt="2020-01-17T10:50:37.605" v="89" actId="2696"/>
        <pc:sldMkLst>
          <pc:docMk/>
          <pc:sldMk cId="223071835" sldId="320"/>
        </pc:sldMkLst>
      </pc:sldChg>
      <pc:sldChg chg="del">
        <pc:chgData name="Animesh Garg" userId="2a7d1317-273d-4230-912c-061968f1bd16" providerId="ADAL" clId="{A8A5D31E-25EE-B04B-9FF5-150EDBF77075}" dt="2020-01-17T10:50:37.602" v="88" actId="2696"/>
        <pc:sldMkLst>
          <pc:docMk/>
          <pc:sldMk cId="2668519720" sldId="321"/>
        </pc:sldMkLst>
      </pc:sldChg>
      <pc:sldChg chg="del">
        <pc:chgData name="Animesh Garg" userId="2a7d1317-273d-4230-912c-061968f1bd16" providerId="ADAL" clId="{A8A5D31E-25EE-B04B-9FF5-150EDBF77075}" dt="2020-01-17T10:50:37.614" v="93" actId="2696"/>
        <pc:sldMkLst>
          <pc:docMk/>
          <pc:sldMk cId="1381578561" sldId="322"/>
        </pc:sldMkLst>
      </pc:sldChg>
      <pc:sldChg chg="del">
        <pc:chgData name="Animesh Garg" userId="2a7d1317-273d-4230-912c-061968f1bd16" providerId="ADAL" clId="{A8A5D31E-25EE-B04B-9FF5-150EDBF77075}" dt="2020-01-17T10:50:37.600" v="87" actId="2696"/>
        <pc:sldMkLst>
          <pc:docMk/>
          <pc:sldMk cId="3424030787" sldId="323"/>
        </pc:sldMkLst>
      </pc:sldChg>
      <pc:sldChg chg="del">
        <pc:chgData name="Animesh Garg" userId="2a7d1317-273d-4230-912c-061968f1bd16" providerId="ADAL" clId="{A8A5D31E-25EE-B04B-9FF5-150EDBF77075}" dt="2020-01-17T10:50:37.571" v="74" actId="2696"/>
        <pc:sldMkLst>
          <pc:docMk/>
          <pc:sldMk cId="2799864467" sldId="324"/>
        </pc:sldMkLst>
      </pc:sldChg>
      <pc:sldChg chg="del">
        <pc:chgData name="Animesh Garg" userId="2a7d1317-273d-4230-912c-061968f1bd16" providerId="ADAL" clId="{A8A5D31E-25EE-B04B-9FF5-150EDBF77075}" dt="2020-01-17T10:50:37.622" v="97" actId="2696"/>
        <pc:sldMkLst>
          <pc:docMk/>
          <pc:sldMk cId="1746125888" sldId="325"/>
        </pc:sldMkLst>
      </pc:sldChg>
      <pc:sldChg chg="del">
        <pc:chgData name="Animesh Garg" userId="2a7d1317-273d-4230-912c-061968f1bd16" providerId="ADAL" clId="{A8A5D31E-25EE-B04B-9FF5-150EDBF77075}" dt="2020-01-17T10:50:37.573" v="75" actId="2696"/>
        <pc:sldMkLst>
          <pc:docMk/>
          <pc:sldMk cId="3223541346" sldId="326"/>
        </pc:sldMkLst>
      </pc:sldChg>
      <pc:sldChg chg="del">
        <pc:chgData name="Animesh Garg" userId="2a7d1317-273d-4230-912c-061968f1bd16" providerId="ADAL" clId="{A8A5D31E-25EE-B04B-9FF5-150EDBF77075}" dt="2020-01-17T10:50:37.569" v="73" actId="2696"/>
        <pc:sldMkLst>
          <pc:docMk/>
          <pc:sldMk cId="2652955523" sldId="327"/>
        </pc:sldMkLst>
      </pc:sldChg>
      <pc:sldChg chg="del">
        <pc:chgData name="Animesh Garg" userId="2a7d1317-273d-4230-912c-061968f1bd16" providerId="ADAL" clId="{A8A5D31E-25EE-B04B-9FF5-150EDBF77075}" dt="2020-01-17T10:50:37.594" v="84" actId="2696"/>
        <pc:sldMkLst>
          <pc:docMk/>
          <pc:sldMk cId="773020999" sldId="328"/>
        </pc:sldMkLst>
      </pc:sldChg>
      <pc:sldChg chg="del">
        <pc:chgData name="Animesh Garg" userId="2a7d1317-273d-4230-912c-061968f1bd16" providerId="ADAL" clId="{A8A5D31E-25EE-B04B-9FF5-150EDBF77075}" dt="2020-01-17T10:50:37.611" v="92" actId="2696"/>
        <pc:sldMkLst>
          <pc:docMk/>
          <pc:sldMk cId="1671828517" sldId="329"/>
        </pc:sldMkLst>
      </pc:sldChg>
      <pc:sldChg chg="del">
        <pc:chgData name="Animesh Garg" userId="2a7d1317-273d-4230-912c-061968f1bd16" providerId="ADAL" clId="{A8A5D31E-25EE-B04B-9FF5-150EDBF77075}" dt="2020-01-17T10:50:37.618" v="95" actId="2696"/>
        <pc:sldMkLst>
          <pc:docMk/>
          <pc:sldMk cId="3200545626" sldId="330"/>
        </pc:sldMkLst>
      </pc:sldChg>
      <pc:sldChg chg="del">
        <pc:chgData name="Animesh Garg" userId="2a7d1317-273d-4230-912c-061968f1bd16" providerId="ADAL" clId="{A8A5D31E-25EE-B04B-9FF5-150EDBF77075}" dt="2020-01-17T10:50:37.585" v="80" actId="2696"/>
        <pc:sldMkLst>
          <pc:docMk/>
          <pc:sldMk cId="1587260137" sldId="331"/>
        </pc:sldMkLst>
      </pc:sldChg>
      <pc:sldChg chg="del">
        <pc:chgData name="Animesh Garg" userId="2a7d1317-273d-4230-912c-061968f1bd16" providerId="ADAL" clId="{A8A5D31E-25EE-B04B-9FF5-150EDBF77075}" dt="2020-01-17T10:50:37.592" v="83" actId="2696"/>
        <pc:sldMkLst>
          <pc:docMk/>
          <pc:sldMk cId="2726750857" sldId="332"/>
        </pc:sldMkLst>
      </pc:sldChg>
      <pc:sldChg chg="del">
        <pc:chgData name="Animesh Garg" userId="2a7d1317-273d-4230-912c-061968f1bd16" providerId="ADAL" clId="{A8A5D31E-25EE-B04B-9FF5-150EDBF77075}" dt="2020-01-17T10:50:37.578" v="77" actId="2696"/>
        <pc:sldMkLst>
          <pc:docMk/>
          <pc:sldMk cId="1829264907" sldId="333"/>
        </pc:sldMkLst>
      </pc:sldChg>
      <pc:sldChg chg="del">
        <pc:chgData name="Animesh Garg" userId="2a7d1317-273d-4230-912c-061968f1bd16" providerId="ADAL" clId="{A8A5D31E-25EE-B04B-9FF5-150EDBF77075}" dt="2020-01-17T10:50:37.576" v="76" actId="2696"/>
        <pc:sldMkLst>
          <pc:docMk/>
          <pc:sldMk cId="3711868481" sldId="334"/>
        </pc:sldMkLst>
      </pc:sldChg>
      <pc:sldChg chg="del">
        <pc:chgData name="Animesh Garg" userId="2a7d1317-273d-4230-912c-061968f1bd16" providerId="ADAL" clId="{A8A5D31E-25EE-B04B-9FF5-150EDBF77075}" dt="2020-01-17T10:50:37.589" v="82" actId="2696"/>
        <pc:sldMkLst>
          <pc:docMk/>
          <pc:sldMk cId="2761449144" sldId="335"/>
        </pc:sldMkLst>
      </pc:sldChg>
      <pc:sldChg chg="del">
        <pc:chgData name="Animesh Garg" userId="2a7d1317-273d-4230-912c-061968f1bd16" providerId="ADAL" clId="{A8A5D31E-25EE-B04B-9FF5-150EDBF77075}" dt="2020-01-17T10:50:37.598" v="86" actId="2696"/>
        <pc:sldMkLst>
          <pc:docMk/>
          <pc:sldMk cId="1022773992" sldId="336"/>
        </pc:sldMkLst>
      </pc:sldChg>
      <pc:sldChg chg="del">
        <pc:chgData name="Animesh Garg" userId="2a7d1317-273d-4230-912c-061968f1bd16" providerId="ADAL" clId="{A8A5D31E-25EE-B04B-9FF5-150EDBF77075}" dt="2020-01-17T10:50:37.607" v="90" actId="2696"/>
        <pc:sldMkLst>
          <pc:docMk/>
          <pc:sldMk cId="700238060" sldId="337"/>
        </pc:sldMkLst>
      </pc:sldChg>
      <pc:sldChg chg="del">
        <pc:chgData name="Animesh Garg" userId="2a7d1317-273d-4230-912c-061968f1bd16" providerId="ADAL" clId="{A8A5D31E-25EE-B04B-9FF5-150EDBF77075}" dt="2020-01-17T10:50:37.596" v="85" actId="2696"/>
        <pc:sldMkLst>
          <pc:docMk/>
          <pc:sldMk cId="2966636878" sldId="338"/>
        </pc:sldMkLst>
      </pc:sldChg>
      <pc:sldChg chg="del">
        <pc:chgData name="Animesh Garg" userId="2a7d1317-273d-4230-912c-061968f1bd16" providerId="ADAL" clId="{A8A5D31E-25EE-B04B-9FF5-150EDBF77075}" dt="2020-01-17T10:50:42.090" v="98" actId="2696"/>
        <pc:sldMkLst>
          <pc:docMk/>
          <pc:sldMk cId="3091109653" sldId="340"/>
        </pc:sldMkLst>
      </pc:sldChg>
      <pc:sldChg chg="del">
        <pc:chgData name="Animesh Garg" userId="2a7d1317-273d-4230-912c-061968f1bd16" providerId="ADAL" clId="{A8A5D31E-25EE-B04B-9FF5-150EDBF77075}" dt="2020-01-17T10:50:44.987" v="99" actId="2696"/>
        <pc:sldMkLst>
          <pc:docMk/>
          <pc:sldMk cId="1327688091" sldId="342"/>
        </pc:sldMkLst>
      </pc:sldChg>
      <pc:sldChg chg="del">
        <pc:chgData name="Animesh Garg" userId="2a7d1317-273d-4230-912c-061968f1bd16" providerId="ADAL" clId="{A8A5D31E-25EE-B04B-9FF5-150EDBF77075}" dt="2020-01-17T10:50:44.989" v="100" actId="2696"/>
        <pc:sldMkLst>
          <pc:docMk/>
          <pc:sldMk cId="3684027261" sldId="343"/>
        </pc:sldMkLst>
      </pc:sldChg>
      <pc:sldChg chg="del">
        <pc:chgData name="Animesh Garg" userId="2a7d1317-273d-4230-912c-061968f1bd16" providerId="ADAL" clId="{A8A5D31E-25EE-B04B-9FF5-150EDBF77075}" dt="2020-01-17T10:49:38.014" v="24" actId="2696"/>
        <pc:sldMkLst>
          <pc:docMk/>
          <pc:sldMk cId="2955470766" sldId="481"/>
        </pc:sldMkLst>
      </pc:sldChg>
      <pc:sldChg chg="del">
        <pc:chgData name="Animesh Garg" userId="2a7d1317-273d-4230-912c-061968f1bd16" providerId="ADAL" clId="{A8A5D31E-25EE-B04B-9FF5-150EDBF77075}" dt="2020-01-17T10:49:37.778" v="16" actId="2696"/>
        <pc:sldMkLst>
          <pc:docMk/>
          <pc:sldMk cId="895994866" sldId="482"/>
        </pc:sldMkLst>
      </pc:sldChg>
      <pc:sldChg chg="del">
        <pc:chgData name="Animesh Garg" userId="2a7d1317-273d-4230-912c-061968f1bd16" providerId="ADAL" clId="{A8A5D31E-25EE-B04B-9FF5-150EDBF77075}" dt="2020-01-17T10:49:38.149" v="29" actId="2696"/>
        <pc:sldMkLst>
          <pc:docMk/>
          <pc:sldMk cId="3768899118" sldId="540"/>
        </pc:sldMkLst>
      </pc:sldChg>
      <pc:sldChg chg="del">
        <pc:chgData name="Animesh Garg" userId="2a7d1317-273d-4230-912c-061968f1bd16" providerId="ADAL" clId="{A8A5D31E-25EE-B04B-9FF5-150EDBF77075}" dt="2020-01-17T10:49:37.899" v="20" actId="2696"/>
        <pc:sldMkLst>
          <pc:docMk/>
          <pc:sldMk cId="1915033321" sldId="572"/>
        </pc:sldMkLst>
      </pc:sldChg>
      <pc:sldChg chg="del">
        <pc:chgData name="Animesh Garg" userId="2a7d1317-273d-4230-912c-061968f1bd16" providerId="ADAL" clId="{A8A5D31E-25EE-B04B-9FF5-150EDBF77075}" dt="2020-01-17T10:49:37.840" v="19" actId="2696"/>
        <pc:sldMkLst>
          <pc:docMk/>
          <pc:sldMk cId="1481903766" sldId="573"/>
        </pc:sldMkLst>
      </pc:sldChg>
      <pc:sldChg chg="del">
        <pc:chgData name="Animesh Garg" userId="2a7d1317-273d-4230-912c-061968f1bd16" providerId="ADAL" clId="{A8A5D31E-25EE-B04B-9FF5-150EDBF77075}" dt="2020-01-17T10:49:37.636" v="15" actId="2696"/>
        <pc:sldMkLst>
          <pc:docMk/>
          <pc:sldMk cId="1615088951" sldId="575"/>
        </pc:sldMkLst>
      </pc:sldChg>
      <pc:sldChg chg="del">
        <pc:chgData name="Animesh Garg" userId="2a7d1317-273d-4230-912c-061968f1bd16" providerId="ADAL" clId="{A8A5D31E-25EE-B04B-9FF5-150EDBF77075}" dt="2020-01-17T10:49:37.781" v="17" actId="2696"/>
        <pc:sldMkLst>
          <pc:docMk/>
          <pc:sldMk cId="2604001962" sldId="576"/>
        </pc:sldMkLst>
      </pc:sldChg>
      <pc:sldChg chg="del">
        <pc:chgData name="Animesh Garg" userId="2a7d1317-273d-4230-912c-061968f1bd16" providerId="ADAL" clId="{A8A5D31E-25EE-B04B-9FF5-150EDBF77075}" dt="2020-01-17T10:49:37.974" v="22" actId="2696"/>
        <pc:sldMkLst>
          <pc:docMk/>
          <pc:sldMk cId="1276880424" sldId="578"/>
        </pc:sldMkLst>
      </pc:sldChg>
      <pc:sldChg chg="del">
        <pc:chgData name="Animesh Garg" userId="2a7d1317-273d-4230-912c-061968f1bd16" providerId="ADAL" clId="{A8A5D31E-25EE-B04B-9FF5-150EDBF77075}" dt="2020-01-17T10:49:37.629" v="13" actId="2696"/>
        <pc:sldMkLst>
          <pc:docMk/>
          <pc:sldMk cId="3800768202" sldId="579"/>
        </pc:sldMkLst>
      </pc:sldChg>
      <pc:sldChg chg="del">
        <pc:chgData name="Animesh Garg" userId="2a7d1317-273d-4230-912c-061968f1bd16" providerId="ADAL" clId="{A8A5D31E-25EE-B04B-9FF5-150EDBF77075}" dt="2020-01-17T10:49:38.325" v="36" actId="2696"/>
        <pc:sldMkLst>
          <pc:docMk/>
          <pc:sldMk cId="3205267517" sldId="580"/>
        </pc:sldMkLst>
      </pc:sldChg>
      <pc:sldChg chg="del">
        <pc:chgData name="Animesh Garg" userId="2a7d1317-273d-4230-912c-061968f1bd16" providerId="ADAL" clId="{A8A5D31E-25EE-B04B-9FF5-150EDBF77075}" dt="2020-01-17T10:49:55.851" v="46" actId="2696"/>
        <pc:sldMkLst>
          <pc:docMk/>
          <pc:sldMk cId="4097244638" sldId="584"/>
        </pc:sldMkLst>
      </pc:sldChg>
      <pc:sldChg chg="del">
        <pc:chgData name="Animesh Garg" userId="2a7d1317-273d-4230-912c-061968f1bd16" providerId="ADAL" clId="{A8A5D31E-25EE-B04B-9FF5-150EDBF77075}" dt="2020-01-17T10:49:37.837" v="18" actId="2696"/>
        <pc:sldMkLst>
          <pc:docMk/>
          <pc:sldMk cId="326142831" sldId="585"/>
        </pc:sldMkLst>
      </pc:sldChg>
      <pc:sldChg chg="del">
        <pc:chgData name="Animesh Garg" userId="2a7d1317-273d-4230-912c-061968f1bd16" providerId="ADAL" clId="{A8A5D31E-25EE-B04B-9FF5-150EDBF77075}" dt="2020-01-17T10:49:38.327" v="37" actId="2696"/>
        <pc:sldMkLst>
          <pc:docMk/>
          <pc:sldMk cId="110644827" sldId="603"/>
        </pc:sldMkLst>
      </pc:sldChg>
      <pc:sldChg chg="del">
        <pc:chgData name="Animesh Garg" userId="2a7d1317-273d-4230-912c-061968f1bd16" providerId="ADAL" clId="{A8A5D31E-25EE-B04B-9FF5-150EDBF77075}" dt="2020-01-17T10:49:37.632" v="14" actId="2696"/>
        <pc:sldMkLst>
          <pc:docMk/>
          <pc:sldMk cId="1942255011" sldId="604"/>
        </pc:sldMkLst>
      </pc:sldChg>
      <pc:sldChg chg="del">
        <pc:chgData name="Animesh Garg" userId="2a7d1317-273d-4230-912c-061968f1bd16" providerId="ADAL" clId="{A8A5D31E-25EE-B04B-9FF5-150EDBF77075}" dt="2020-01-17T10:49:38.091" v="26" actId="2696"/>
        <pc:sldMkLst>
          <pc:docMk/>
          <pc:sldMk cId="108824171" sldId="605"/>
        </pc:sldMkLst>
      </pc:sldChg>
      <pc:sldChg chg="del">
        <pc:chgData name="Animesh Garg" userId="2a7d1317-273d-4230-912c-061968f1bd16" providerId="ADAL" clId="{A8A5D31E-25EE-B04B-9FF5-150EDBF77075}" dt="2020-01-17T10:49:38.318" v="33" actId="2696"/>
        <pc:sldMkLst>
          <pc:docMk/>
          <pc:sldMk cId="1632655971" sldId="606"/>
        </pc:sldMkLst>
      </pc:sldChg>
      <pc:sldChg chg="del">
        <pc:chgData name="Animesh Garg" userId="2a7d1317-273d-4230-912c-061968f1bd16" providerId="ADAL" clId="{A8A5D31E-25EE-B04B-9FF5-150EDBF77075}" dt="2020-01-17T10:49:37.902" v="21" actId="2696"/>
        <pc:sldMkLst>
          <pc:docMk/>
          <pc:sldMk cId="4238477250" sldId="607"/>
        </pc:sldMkLst>
      </pc:sldChg>
      <pc:sldChg chg="del">
        <pc:chgData name="Animesh Garg" userId="2a7d1317-273d-4230-912c-061968f1bd16" providerId="ADAL" clId="{A8A5D31E-25EE-B04B-9FF5-150EDBF77075}" dt="2020-01-17T10:49:38.323" v="35" actId="2696"/>
        <pc:sldMkLst>
          <pc:docMk/>
          <pc:sldMk cId="2736067049" sldId="608"/>
        </pc:sldMkLst>
      </pc:sldChg>
      <pc:sldChg chg="del">
        <pc:chgData name="Animesh Garg" userId="2a7d1317-273d-4230-912c-061968f1bd16" providerId="ADAL" clId="{A8A5D31E-25EE-B04B-9FF5-150EDBF77075}" dt="2020-01-17T10:49:38.199" v="31" actId="2696"/>
        <pc:sldMkLst>
          <pc:docMk/>
          <pc:sldMk cId="47171784" sldId="609"/>
        </pc:sldMkLst>
      </pc:sldChg>
      <pc:sldChg chg="del">
        <pc:chgData name="Animesh Garg" userId="2a7d1317-273d-4230-912c-061968f1bd16" providerId="ADAL" clId="{A8A5D31E-25EE-B04B-9FF5-150EDBF77075}" dt="2020-01-17T10:49:38.094" v="27" actId="2696"/>
        <pc:sldMkLst>
          <pc:docMk/>
          <pc:sldMk cId="684997774" sldId="610"/>
        </pc:sldMkLst>
      </pc:sldChg>
      <pc:sldChg chg="del">
        <pc:chgData name="Animesh Garg" userId="2a7d1317-273d-4230-912c-061968f1bd16" providerId="ADAL" clId="{A8A5D31E-25EE-B04B-9FF5-150EDBF77075}" dt="2020-01-17T10:49:38.321" v="34" actId="2696"/>
        <pc:sldMkLst>
          <pc:docMk/>
          <pc:sldMk cId="930305915" sldId="611"/>
        </pc:sldMkLst>
      </pc:sldChg>
      <pc:sldChg chg="del">
        <pc:chgData name="Animesh Garg" userId="2a7d1317-273d-4230-912c-061968f1bd16" providerId="ADAL" clId="{A8A5D31E-25EE-B04B-9FF5-150EDBF77075}" dt="2020-01-17T10:49:38.097" v="28" actId="2696"/>
        <pc:sldMkLst>
          <pc:docMk/>
          <pc:sldMk cId="1319576053" sldId="612"/>
        </pc:sldMkLst>
      </pc:sldChg>
      <pc:sldChg chg="del">
        <pc:chgData name="Animesh Garg" userId="2a7d1317-273d-4230-912c-061968f1bd16" providerId="ADAL" clId="{A8A5D31E-25EE-B04B-9FF5-150EDBF77075}" dt="2020-01-17T10:49:37.977" v="23" actId="2696"/>
        <pc:sldMkLst>
          <pc:docMk/>
          <pc:sldMk cId="2334493455" sldId="614"/>
        </pc:sldMkLst>
      </pc:sldChg>
      <pc:sldChg chg="del">
        <pc:chgData name="Animesh Garg" userId="2a7d1317-273d-4230-912c-061968f1bd16" providerId="ADAL" clId="{A8A5D31E-25EE-B04B-9FF5-150EDBF77075}" dt="2020-01-17T10:49:38.490" v="38" actId="2696"/>
        <pc:sldMkLst>
          <pc:docMk/>
          <pc:sldMk cId="2258800622" sldId="615"/>
        </pc:sldMkLst>
      </pc:sldChg>
      <pc:sldChg chg="del">
        <pc:chgData name="Animesh Garg" userId="2a7d1317-273d-4230-912c-061968f1bd16" providerId="ADAL" clId="{A8A5D31E-25EE-B04B-9FF5-150EDBF77075}" dt="2020-01-17T10:49:38.151" v="30" actId="2696"/>
        <pc:sldMkLst>
          <pc:docMk/>
          <pc:sldMk cId="4151953186" sldId="616"/>
        </pc:sldMkLst>
      </pc:sldChg>
      <pc:sldChg chg="del">
        <pc:chgData name="Animesh Garg" userId="2a7d1317-273d-4230-912c-061968f1bd16" providerId="ADAL" clId="{A8A5D31E-25EE-B04B-9FF5-150EDBF77075}" dt="2020-01-17T10:49:55.843" v="43" actId="2696"/>
        <pc:sldMkLst>
          <pc:docMk/>
          <pc:sldMk cId="378490957" sldId="631"/>
        </pc:sldMkLst>
      </pc:sldChg>
      <pc:sldChg chg="del">
        <pc:chgData name="Animesh Garg" userId="2a7d1317-273d-4230-912c-061968f1bd16" providerId="ADAL" clId="{A8A5D31E-25EE-B04B-9FF5-150EDBF77075}" dt="2020-01-17T10:49:38.317" v="32" actId="2696"/>
        <pc:sldMkLst>
          <pc:docMk/>
          <pc:sldMk cId="3097947489" sldId="632"/>
        </pc:sldMkLst>
      </pc:sldChg>
      <pc:sldChg chg="del">
        <pc:chgData name="Animesh Garg" userId="2a7d1317-273d-4230-912c-061968f1bd16" providerId="ADAL" clId="{A8A5D31E-25EE-B04B-9FF5-150EDBF77075}" dt="2020-01-17T10:49:55.855" v="47" actId="2696"/>
        <pc:sldMkLst>
          <pc:docMk/>
          <pc:sldMk cId="718401290" sldId="633"/>
        </pc:sldMkLst>
      </pc:sldChg>
      <pc:sldChg chg="del">
        <pc:chgData name="Animesh Garg" userId="2a7d1317-273d-4230-912c-061968f1bd16" providerId="ADAL" clId="{A8A5D31E-25EE-B04B-9FF5-150EDBF77075}" dt="2020-01-17T10:49:55.845" v="44" actId="2696"/>
        <pc:sldMkLst>
          <pc:docMk/>
          <pc:sldMk cId="3889861751" sldId="634"/>
        </pc:sldMkLst>
      </pc:sldChg>
      <pc:sldChg chg="del">
        <pc:chgData name="Animesh Garg" userId="2a7d1317-273d-4230-912c-061968f1bd16" providerId="ADAL" clId="{A8A5D31E-25EE-B04B-9FF5-150EDBF77075}" dt="2020-01-17T10:49:55.859" v="49" actId="2696"/>
        <pc:sldMkLst>
          <pc:docMk/>
          <pc:sldMk cId="1094290428" sldId="635"/>
        </pc:sldMkLst>
      </pc:sldChg>
      <pc:sldChg chg="del">
        <pc:chgData name="Animesh Garg" userId="2a7d1317-273d-4230-912c-061968f1bd16" providerId="ADAL" clId="{A8A5D31E-25EE-B04B-9FF5-150EDBF77075}" dt="2020-01-17T10:49:55.848" v="45" actId="2696"/>
        <pc:sldMkLst>
          <pc:docMk/>
          <pc:sldMk cId="1350995074" sldId="636"/>
        </pc:sldMkLst>
      </pc:sldChg>
      <pc:sldChg chg="del">
        <pc:chgData name="Animesh Garg" userId="2a7d1317-273d-4230-912c-061968f1bd16" providerId="ADAL" clId="{A8A5D31E-25EE-B04B-9FF5-150EDBF77075}" dt="2020-01-17T10:49:55.857" v="48" actId="2696"/>
        <pc:sldMkLst>
          <pc:docMk/>
          <pc:sldMk cId="361865559" sldId="637"/>
        </pc:sldMkLst>
      </pc:sldChg>
      <pc:sldChg chg="del">
        <pc:chgData name="Animesh Garg" userId="2a7d1317-273d-4230-912c-061968f1bd16" providerId="ADAL" clId="{A8A5D31E-25EE-B04B-9FF5-150EDBF77075}" dt="2020-01-17T10:49:45.098" v="39" actId="2696"/>
        <pc:sldMkLst>
          <pc:docMk/>
          <pc:sldMk cId="3836998807" sldId="638"/>
        </pc:sldMkLst>
      </pc:sldChg>
      <pc:sldChg chg="del">
        <pc:chgData name="Animesh Garg" userId="2a7d1317-273d-4230-912c-061968f1bd16" providerId="ADAL" clId="{A8A5D31E-25EE-B04B-9FF5-150EDBF77075}" dt="2020-01-17T10:49:33.688" v="5" actId="2696"/>
        <pc:sldMkLst>
          <pc:docMk/>
          <pc:sldMk cId="807015467" sldId="639"/>
        </pc:sldMkLst>
      </pc:sldChg>
      <pc:sldChg chg="del">
        <pc:chgData name="Animesh Garg" userId="2a7d1317-273d-4230-912c-061968f1bd16" providerId="ADAL" clId="{A8A5D31E-25EE-B04B-9FF5-150EDBF77075}" dt="2020-01-17T10:49:33.695" v="7" actId="2696"/>
        <pc:sldMkLst>
          <pc:docMk/>
          <pc:sldMk cId="1224059733" sldId="640"/>
        </pc:sldMkLst>
      </pc:sldChg>
      <pc:sldChg chg="del">
        <pc:chgData name="Animesh Garg" userId="2a7d1317-273d-4230-912c-061968f1bd16" providerId="ADAL" clId="{A8A5D31E-25EE-B04B-9FF5-150EDBF77075}" dt="2020-01-17T10:49:33.704" v="10" actId="2696"/>
        <pc:sldMkLst>
          <pc:docMk/>
          <pc:sldMk cId="3756314934" sldId="641"/>
        </pc:sldMkLst>
      </pc:sldChg>
      <pc:sldChg chg="del">
        <pc:chgData name="Animesh Garg" userId="2a7d1317-273d-4230-912c-061968f1bd16" providerId="ADAL" clId="{A8A5D31E-25EE-B04B-9FF5-150EDBF77075}" dt="2020-01-17T10:49:33.698" v="8" actId="2696"/>
        <pc:sldMkLst>
          <pc:docMk/>
          <pc:sldMk cId="807566407" sldId="642"/>
        </pc:sldMkLst>
      </pc:sldChg>
      <pc:sldChg chg="del">
        <pc:chgData name="Animesh Garg" userId="2a7d1317-273d-4230-912c-061968f1bd16" providerId="ADAL" clId="{A8A5D31E-25EE-B04B-9FF5-150EDBF77075}" dt="2020-01-17T10:49:33.682" v="3" actId="2696"/>
        <pc:sldMkLst>
          <pc:docMk/>
          <pc:sldMk cId="3370577436" sldId="643"/>
        </pc:sldMkLst>
      </pc:sldChg>
      <pc:sldChg chg="del">
        <pc:chgData name="Animesh Garg" userId="2a7d1317-273d-4230-912c-061968f1bd16" providerId="ADAL" clId="{A8A5D31E-25EE-B04B-9FF5-150EDBF77075}" dt="2020-01-17T10:49:33.679" v="2" actId="2696"/>
        <pc:sldMkLst>
          <pc:docMk/>
          <pc:sldMk cId="1837466965" sldId="644"/>
        </pc:sldMkLst>
      </pc:sldChg>
      <pc:sldChg chg="del">
        <pc:chgData name="Animesh Garg" userId="2a7d1317-273d-4230-912c-061968f1bd16" providerId="ADAL" clId="{A8A5D31E-25EE-B04B-9FF5-150EDBF77075}" dt="2020-01-17T10:49:33.691" v="6" actId="2696"/>
        <pc:sldMkLst>
          <pc:docMk/>
          <pc:sldMk cId="3876571073" sldId="645"/>
        </pc:sldMkLst>
      </pc:sldChg>
      <pc:sldChg chg="del">
        <pc:chgData name="Animesh Garg" userId="2a7d1317-273d-4230-912c-061968f1bd16" providerId="ADAL" clId="{A8A5D31E-25EE-B04B-9FF5-150EDBF77075}" dt="2020-01-17T10:49:33.701" v="9" actId="2696"/>
        <pc:sldMkLst>
          <pc:docMk/>
          <pc:sldMk cId="1006858606" sldId="646"/>
        </pc:sldMkLst>
      </pc:sldChg>
      <pc:sldChg chg="del">
        <pc:chgData name="Animesh Garg" userId="2a7d1317-273d-4230-912c-061968f1bd16" providerId="ADAL" clId="{A8A5D31E-25EE-B04B-9FF5-150EDBF77075}" dt="2020-01-17T10:49:33.707" v="11" actId="2696"/>
        <pc:sldMkLst>
          <pc:docMk/>
          <pc:sldMk cId="1144823501" sldId="647"/>
        </pc:sldMkLst>
      </pc:sldChg>
      <pc:sldChg chg="del">
        <pc:chgData name="Animesh Garg" userId="2a7d1317-273d-4230-912c-061968f1bd16" providerId="ADAL" clId="{A8A5D31E-25EE-B04B-9FF5-150EDBF77075}" dt="2020-01-17T10:49:33.676" v="1" actId="2696"/>
        <pc:sldMkLst>
          <pc:docMk/>
          <pc:sldMk cId="3105321703" sldId="648"/>
        </pc:sldMkLst>
      </pc:sldChg>
      <pc:sldChg chg="del">
        <pc:chgData name="Animesh Garg" userId="2a7d1317-273d-4230-912c-061968f1bd16" providerId="ADAL" clId="{A8A5D31E-25EE-B04B-9FF5-150EDBF77075}" dt="2020-01-17T10:49:33.685" v="4" actId="2696"/>
        <pc:sldMkLst>
          <pc:docMk/>
          <pc:sldMk cId="3340026516" sldId="649"/>
        </pc:sldMkLst>
      </pc:sldChg>
      <pc:sldChg chg="del">
        <pc:chgData name="Animesh Garg" userId="2a7d1317-273d-4230-912c-061968f1bd16" providerId="ADAL" clId="{A8A5D31E-25EE-B04B-9FF5-150EDBF77075}" dt="2020-01-17T10:49:37.625" v="12" actId="2696"/>
        <pc:sldMkLst>
          <pc:docMk/>
          <pc:sldMk cId="2367411622" sldId="650"/>
        </pc:sldMkLst>
      </pc:sldChg>
      <pc:sldChg chg="del">
        <pc:chgData name="Animesh Garg" userId="2a7d1317-273d-4230-912c-061968f1bd16" providerId="ADAL" clId="{A8A5D31E-25EE-B04B-9FF5-150EDBF77075}" dt="2020-01-17T10:49:55.840" v="42" actId="2696"/>
        <pc:sldMkLst>
          <pc:docMk/>
          <pc:sldMk cId="379234653" sldId="651"/>
        </pc:sldMkLst>
      </pc:sldChg>
      <pc:sldChg chg="del">
        <pc:chgData name="Animesh Garg" userId="2a7d1317-273d-4230-912c-061968f1bd16" providerId="ADAL" clId="{A8A5D31E-25EE-B04B-9FF5-150EDBF77075}" dt="2020-01-17T10:50:00.893" v="50" actId="2696"/>
        <pc:sldMkLst>
          <pc:docMk/>
          <pc:sldMk cId="1307154436" sldId="652"/>
        </pc:sldMkLst>
      </pc:sldChg>
      <pc:sldChg chg="del">
        <pc:chgData name="Animesh Garg" userId="2a7d1317-273d-4230-912c-061968f1bd16" providerId="ADAL" clId="{A8A5D31E-25EE-B04B-9FF5-150EDBF77075}" dt="2020-01-17T10:50:37.558" v="69" actId="2696"/>
        <pc:sldMkLst>
          <pc:docMk/>
          <pc:sldMk cId="1190328300" sldId="653"/>
        </pc:sldMkLst>
      </pc:sldChg>
      <pc:sldChg chg="del">
        <pc:chgData name="Animesh Garg" userId="2a7d1317-273d-4230-912c-061968f1bd16" providerId="ADAL" clId="{A8A5D31E-25EE-B04B-9FF5-150EDBF77075}" dt="2020-01-17T10:50:46.353" v="101" actId="2696"/>
        <pc:sldMkLst>
          <pc:docMk/>
          <pc:sldMk cId="2254388894" sldId="65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59B01CF-3E9F-6648-A83B-167FC15185A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3AF24F-E4CC-3E47-977C-A56D594A89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B2D10-315A-6344-80A7-98ADA396759F}" type="datetimeFigureOut">
              <a:rPr lang="en-US" smtClean="0"/>
              <a:t>1/17/20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9937DF-12A2-6D41-BB1D-F821D3E07A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University of Toronto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EDDE47-7080-0248-AE4A-4D0311B995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9E655-07D1-6745-AE85-F7AE5332D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1001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E05F6-2FD1-2640-9AB0-1D16BB341704}" type="datetimeFigureOut">
              <a:rPr lang="en-US" smtClean="0"/>
              <a:t>1/17/20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University of Toronto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CC5D7-A887-524F-9A5B-0F093582D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0560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773d4abad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2773d4abad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4770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2772e50623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2772e50623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720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265828a4d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265828a4d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8446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2650363b13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2650363b13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9974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2650363b1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2650363b1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0625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2773d4abad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2773d4abad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0162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2773d4abad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2773d4abad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1812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2773d4abad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2773d4abad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7601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2773d4abad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2773d4abad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2164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2B1A0-5FEB-874A-A184-59701C59F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F2A7C8-9F7D-3544-9DF3-E5A213F6F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8BA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95113-E560-C840-838F-94236076D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B245-BCD9-8F47-9BEA-567BC4906274}" type="datetime1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532CF-0DE3-384F-AC5E-D784340F9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University of Toronto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AF32A-04CC-894F-A44D-1C981CF55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2B03-6D86-D745-97A8-3F285BE605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408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DB895-3E44-DD48-BC7B-9919BD3D2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90D5F9-C814-AF4A-A099-7C4B5FD0F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5C156-CD8B-0443-B2B3-C0DCFE57D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F10C9-43B6-4F4F-8945-BBC292C1B070}" type="datetime1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36331-18D3-4649-9AC8-7046F6A08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Toronto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2719-1EE8-934E-A6B4-6B3F37DB3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2B03-6D86-D745-97A8-3F285BE60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1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354F07-555C-3845-9ACA-0F556635B6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5CA850-BD8B-654F-906A-33B54D66A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56CB4-8E9D-2640-AE8E-2D6265055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91E2F-B20C-4C48-94C8-B7DB5B4574CC}" type="datetime1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E5FCC-105F-574F-808C-2166552FC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Toronto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7B816-665D-A144-A6BD-948277B3B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2B03-6D86-D745-97A8-3F285BE60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21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B2736-E0F5-834B-8557-3C87B12CB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8FC3B-AAA4-0449-94A9-FE6B6D17C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D0EA2-9497-3742-A03A-52F4E15A6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1481-8FB8-0148-A431-40EE4B937FE9}" type="datetime1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74326-E404-404E-91E9-47FB3FA75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Toronto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B1DF5-043D-B44D-8AC7-9FD7ADBE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2B03-6D86-D745-97A8-3F285BE60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1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79CCF-7821-7648-AD5D-B3B3A719A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71C7E-4E9D-1F44-B493-4B009A8D1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48EC8-CA87-2545-A70A-F54F39882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BABF-F9CB-864B-A25C-124DAD7FC1EF}" type="datetime1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36604-4D96-3343-A285-5861551C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Toronto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9BC96-C6EA-3C47-9A1A-80400AA80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2B03-6D86-D745-97A8-3F285BE60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44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BAF7A-E4CB-B04D-919B-844697456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D7AD4-5095-BF46-833D-540FCFEA62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BDDA3-01A1-7F4C-8E00-E50A0E600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B64CF-8F35-7840-89E6-367A3893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DFF9-93D5-3247-A98A-8A0AD5C9BF85}" type="datetime1">
              <a:rPr lang="en-US" smtClean="0"/>
              <a:t>1/17/20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C6B25-E676-3F4F-A13D-5A951E34D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Toronto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208D1-7C0D-A84F-A015-A18AF83A3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2B03-6D86-D745-97A8-3F285BE60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12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12126-CA84-1C47-B35F-422061B57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C9A1C-4E30-9D42-BB91-86BE4A581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9F50B-2916-F44A-91F2-FEF50040D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0AC5DE-D638-8B48-9A79-0EC2A7F9F9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CD6F42-CF8C-B446-8A5B-A1CB44F706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08F493-E7A7-AE47-9C96-2CD4E2D3A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ECCC-EAF2-8B4F-BF66-910ABA520F25}" type="datetime1">
              <a:rPr lang="en-US" smtClean="0"/>
              <a:t>1/17/20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58F532-E585-BB47-B915-588A9A901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Toronto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7B3E03-C3A6-A842-939D-0F36BB52C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2B03-6D86-D745-97A8-3F285BE60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70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75C10-358E-9D47-87A3-6DC354AEE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798CD2-B7AC-844E-B09F-1B9A40CCA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6D7C-943A-D143-A963-B9C690124395}" type="datetime1">
              <a:rPr lang="en-US" smtClean="0"/>
              <a:t>1/17/20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4324E6-BF71-344C-92F3-DCE54FD8E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Toronto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BE71D9-C385-D645-AEA7-C459309DC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2B03-6D86-D745-97A8-3F285BE60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88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CBDE25-8E67-6F4A-9787-5DE88BECD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49D81-517E-324B-8378-C953BEEE0DBB}" type="datetime1">
              <a:rPr lang="en-US" smtClean="0"/>
              <a:t>1/17/20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82BFFB-F242-6045-8BE3-DA481C8D8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Toronto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74CB4-0735-C146-8C8B-F37F8A831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2B03-6D86-D745-97A8-3F285BE60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3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1FE3-82FB-D54D-84BF-FFB70ABE5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B7A09-63D0-AE4F-965D-9331AC094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BA1C70-A85A-5B4E-AE3E-E49A467DE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06E59-1960-8B48-B686-E5EE10556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1B0B3-36A7-6640-9DAA-023AF43B8398}" type="datetime1">
              <a:rPr lang="en-US" smtClean="0"/>
              <a:t>1/17/20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06D09A-A816-3C40-B200-84AAA91F0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Toronto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AB15C-C606-DC4A-AEF9-62808C6AB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2B03-6D86-D745-97A8-3F285BE60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3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F849E-3DFA-0E4B-8277-20AFC2606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A485F2-9C4B-DF44-A604-C60C89A983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94FDF-E947-D94B-A8AF-8E4D1A9B7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D8332-D9F3-AC4B-8AFA-DBD858D48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B713-5BDD-274B-BA1D-74569F6A9D00}" type="datetime1">
              <a:rPr lang="en-US" smtClean="0"/>
              <a:t>1/17/20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6D0C1-BD05-D146-9035-290AFC076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Toronto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9C915-3F2B-6643-9506-6BE46060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2B03-6D86-D745-97A8-3F285BE60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04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84F8FC-E305-704E-9C52-58C30EA72981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2535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43114-CE2A-F648-96DD-5CCF4A5253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77200" y="6356351"/>
            <a:ext cx="41148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University of Toronto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8C55C-EE13-C540-8FA2-11AA91E60C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42461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E0F7D-36CB-4C43-A708-0C8EBC2170B7}" type="datetime1">
              <a:rPr lang="en-US" smtClean="0"/>
              <a:t>1/17/20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9C0B5-E3DD-1E4F-B4E6-C165B3ED9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356349"/>
            <a:ext cx="2743200" cy="4704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82B03-6D86-D745-97A8-3F285BE605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A09226-B651-0840-957D-5971F989B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8D2B2-6BB5-984F-9C2A-880E2CBED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983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A5C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2A5C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A5C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A5C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A5C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A5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09D34-5B2A-AA4A-99B9-FC74ABD750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CSC2621 Topics in Robotics</a:t>
            </a:r>
            <a:br>
              <a:rPr lang="en-US" dirty="0"/>
            </a:br>
            <a:r>
              <a:rPr lang="en-US" sz="4800" dirty="0"/>
              <a:t>Reinforcement Learning in Robotics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2F8D6E-C7BB-E145-8678-1FA5C4BE15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t">
            <a:normAutofit lnSpcReduction="10000"/>
          </a:bodyPr>
          <a:lstStyle/>
          <a:p>
            <a:r>
              <a:rPr lang="en-US" dirty="0"/>
              <a:t>Week 1: Introduction &amp; Logistics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Animesh Garg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092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1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/>
              <a:t>Contributions (Recap)</a:t>
            </a:r>
            <a:endParaRPr/>
          </a:p>
        </p:txBody>
      </p:sp>
      <p:sp>
        <p:nvSpPr>
          <p:cNvPr id="1241" name="Google Shape;1241;p15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Approximately one bullet for each of the following (the paper on 1 slide)</a:t>
            </a:r>
            <a:endParaRPr/>
          </a:p>
          <a:p>
            <a:pPr>
              <a:spcBef>
                <a:spcPts val="1600"/>
              </a:spcBef>
              <a:buChar char="-"/>
            </a:pPr>
            <a:r>
              <a:rPr lang="en"/>
              <a:t>Problem the reading is discussing</a:t>
            </a:r>
            <a:endParaRPr/>
          </a:p>
          <a:p>
            <a:pPr>
              <a:buChar char="-"/>
            </a:pPr>
            <a:r>
              <a:rPr lang="en"/>
              <a:t>Why is it important and hard</a:t>
            </a:r>
            <a:endParaRPr/>
          </a:p>
          <a:p>
            <a:pPr>
              <a:buChar char="-"/>
            </a:pPr>
            <a:r>
              <a:rPr lang="en"/>
              <a:t>What is the key limitation of prior work</a:t>
            </a:r>
            <a:endParaRPr/>
          </a:p>
          <a:p>
            <a:pPr>
              <a:buChar char="-"/>
            </a:pPr>
            <a:r>
              <a:rPr lang="en"/>
              <a:t>What is the key insight(s) (try to do in 1-3) of the proposed work</a:t>
            </a:r>
            <a:endParaRPr/>
          </a:p>
          <a:p>
            <a:pPr>
              <a:buChar char="-"/>
            </a:pPr>
            <a:r>
              <a:rPr lang="en"/>
              <a:t>What did they demonstrate by this insight? (tighter theoretical bounds, state of the art performance on X, etc)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16448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80"/>
          <p:cNvSpPr txBox="1">
            <a:spLocks noGrp="1"/>
          </p:cNvSpPr>
          <p:nvPr>
            <p:ph type="ctrTitle"/>
          </p:nvPr>
        </p:nvSpPr>
        <p:spPr>
          <a:xfrm>
            <a:off x="1835708" y="992767"/>
            <a:ext cx="8520600" cy="2736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Human Learning in Atari*</a:t>
            </a:r>
            <a:endParaRPr dirty="0"/>
          </a:p>
          <a:p>
            <a:pPr>
              <a:spcBef>
                <a:spcPts val="0"/>
              </a:spcBef>
            </a:pPr>
            <a:r>
              <a:rPr lang="en" dirty="0"/>
              <a:t> </a:t>
            </a:r>
            <a:endParaRPr dirty="0"/>
          </a:p>
          <a:p>
            <a:pPr>
              <a:spcBef>
                <a:spcPts val="0"/>
              </a:spcBef>
            </a:pPr>
            <a:r>
              <a:rPr lang="en" sz="2800" dirty="0" err="1"/>
              <a:t>Tsivdis</a:t>
            </a:r>
            <a:r>
              <a:rPr lang="en" sz="2800" dirty="0"/>
              <a:t>, </a:t>
            </a:r>
            <a:r>
              <a:rPr lang="en" sz="2800" dirty="0" err="1"/>
              <a:t>Pouncy</a:t>
            </a:r>
            <a:r>
              <a:rPr lang="en" sz="2800" dirty="0"/>
              <a:t>, Xu, Tenenbaum, Gershman</a:t>
            </a:r>
            <a:endParaRPr sz="2800" dirty="0"/>
          </a:p>
        </p:txBody>
      </p:sp>
      <p:sp>
        <p:nvSpPr>
          <p:cNvPr id="525" name="Google Shape;525;p80"/>
          <p:cNvSpPr txBox="1"/>
          <p:nvPr/>
        </p:nvSpPr>
        <p:spPr>
          <a:xfrm>
            <a:off x="1835700" y="4477967"/>
            <a:ext cx="8520600" cy="7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endParaRPr sz="2800">
              <a:solidFill>
                <a:srgbClr val="595959"/>
              </a:solidFill>
            </a:endParaRPr>
          </a:p>
        </p:txBody>
      </p:sp>
      <p:sp>
        <p:nvSpPr>
          <p:cNvPr id="526" name="Google Shape;526;p80"/>
          <p:cNvSpPr txBox="1"/>
          <p:nvPr/>
        </p:nvSpPr>
        <p:spPr>
          <a:xfrm>
            <a:off x="941037" y="3756265"/>
            <a:ext cx="10309926" cy="7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2800" dirty="0">
                <a:solidFill>
                  <a:srgbClr val="008BA9"/>
                </a:solidFill>
              </a:rPr>
              <a:t>Topic: Human Learning &amp; RL</a:t>
            </a:r>
            <a:endParaRPr sz="2800" dirty="0">
              <a:solidFill>
                <a:srgbClr val="008BA9"/>
              </a:solidFill>
            </a:endParaRPr>
          </a:p>
          <a:p>
            <a:pPr algn="ctr"/>
            <a:r>
              <a:rPr lang="en" sz="2800" dirty="0">
                <a:solidFill>
                  <a:srgbClr val="008BA9"/>
                </a:solidFill>
              </a:rPr>
              <a:t>Presenter: Animesh Garg</a:t>
            </a:r>
            <a:endParaRPr sz="2800" dirty="0">
              <a:solidFill>
                <a:srgbClr val="008BA9"/>
              </a:solidFill>
            </a:endParaRPr>
          </a:p>
          <a:p>
            <a:pPr algn="ctr"/>
            <a:endParaRPr sz="2200" dirty="0">
              <a:solidFill>
                <a:srgbClr val="008BA9"/>
              </a:solidFill>
            </a:endParaRPr>
          </a:p>
          <a:p>
            <a:r>
              <a:rPr lang="en" sz="2200" dirty="0">
                <a:solidFill>
                  <a:srgbClr val="008BA9"/>
                </a:solidFill>
              </a:rPr>
              <a:t>with thanks to Sam Gershman sharing slides from RLDM 2017</a:t>
            </a:r>
            <a:endParaRPr sz="2200" dirty="0">
              <a:solidFill>
                <a:srgbClr val="008BA9"/>
              </a:solidFill>
            </a:endParaRPr>
          </a:p>
          <a:p>
            <a:r>
              <a:rPr lang="en" sz="2200" dirty="0">
                <a:solidFill>
                  <a:srgbClr val="008BA9"/>
                </a:solidFill>
              </a:rPr>
              <a:t>*This presentation also serves as a worked example of type of expected presentation </a:t>
            </a:r>
            <a:endParaRPr sz="2200" dirty="0">
              <a:solidFill>
                <a:srgbClr val="008B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452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/>
              <a:t>Motivation and Main Problem</a:t>
            </a:r>
            <a:endParaRPr/>
          </a:p>
        </p:txBody>
      </p:sp>
      <p:sp>
        <p:nvSpPr>
          <p:cNvPr id="532" name="Google Shape;532;p8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1-4 slides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"/>
              <a:t>Should capture</a:t>
            </a:r>
            <a:endParaRPr/>
          </a:p>
          <a:p>
            <a:pPr>
              <a:spcBef>
                <a:spcPts val="1600"/>
              </a:spcBef>
              <a:buChar char="-"/>
            </a:pPr>
            <a:r>
              <a:rPr lang="en"/>
              <a:t>High level description of problem being solved (can use videos, images, etc)</a:t>
            </a:r>
            <a:endParaRPr/>
          </a:p>
          <a:p>
            <a:pPr>
              <a:buChar char="-"/>
            </a:pPr>
            <a:r>
              <a:rPr lang="en"/>
              <a:t>Why is that problem important?</a:t>
            </a:r>
            <a:endParaRPr/>
          </a:p>
          <a:p>
            <a:pPr>
              <a:buChar char="-"/>
            </a:pPr>
            <a:r>
              <a:rPr lang="en"/>
              <a:t>Why is that problem hard?</a:t>
            </a:r>
            <a:endParaRPr/>
          </a:p>
          <a:p>
            <a:pPr>
              <a:buChar char="-"/>
            </a:pPr>
            <a:r>
              <a:rPr lang="en"/>
              <a:t>High level idea of why prior work didn’t already solve this (Short description, later will go into details)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55845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/>
              <a:t>Contributions </a:t>
            </a:r>
            <a:endParaRPr/>
          </a:p>
        </p:txBody>
      </p:sp>
      <p:sp>
        <p:nvSpPr>
          <p:cNvPr id="575" name="Google Shape;575;p8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Approximately one bullet, high level, for each of the following (the paper on 1 slide). </a:t>
            </a:r>
            <a:endParaRPr/>
          </a:p>
          <a:p>
            <a:pPr>
              <a:spcBef>
                <a:spcPts val="1600"/>
              </a:spcBef>
              <a:buChar char="-"/>
            </a:pPr>
            <a:r>
              <a:rPr lang="en"/>
              <a:t>Problem the reading is discussing</a:t>
            </a:r>
            <a:endParaRPr/>
          </a:p>
          <a:p>
            <a:pPr>
              <a:buChar char="-"/>
            </a:pPr>
            <a:r>
              <a:rPr lang="en"/>
              <a:t>Why is it important and hard</a:t>
            </a:r>
            <a:endParaRPr/>
          </a:p>
          <a:p>
            <a:pPr>
              <a:buChar char="-"/>
            </a:pPr>
            <a:r>
              <a:rPr lang="en"/>
              <a:t>What is the key limitation of prior work</a:t>
            </a:r>
            <a:endParaRPr/>
          </a:p>
          <a:p>
            <a:pPr>
              <a:buChar char="-"/>
            </a:pPr>
            <a:r>
              <a:rPr lang="en"/>
              <a:t>What is the key insight(s) (try to do in 1-3) of the proposed work</a:t>
            </a:r>
            <a:endParaRPr/>
          </a:p>
          <a:p>
            <a:pPr>
              <a:buChar char="-"/>
            </a:pPr>
            <a:r>
              <a:rPr lang="en"/>
              <a:t>What did they demonstrate by this insight? (tighter theoretical bounds, state of the art performance on X, etc)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8035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/>
              <a:t>General Background </a:t>
            </a:r>
            <a:endParaRPr/>
          </a:p>
        </p:txBody>
      </p:sp>
      <p:sp>
        <p:nvSpPr>
          <p:cNvPr id="610" name="Google Shape;610;p9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1 or more slides</a:t>
            </a:r>
            <a:endParaRPr/>
          </a:p>
          <a:p>
            <a:pPr marL="0" indent="0">
              <a:spcBef>
                <a:spcPts val="1600"/>
              </a:spcBef>
              <a:buNone/>
            </a:pPr>
            <a:br>
              <a:rPr lang="en"/>
            </a:br>
            <a:r>
              <a:rPr lang="en"/>
              <a:t>The background someone needs to understand this paper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"/>
              <a:t>That wasn’t just covered in the chapter/survey reading presented earlier in class during same lecture (if there was such a presentation)</a:t>
            </a:r>
            <a:endParaRPr/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3029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/>
              <a:t>Approach / Algorithm / Methods (if relevant)</a:t>
            </a:r>
            <a:endParaRPr/>
          </a:p>
        </p:txBody>
      </p:sp>
      <p:sp>
        <p:nvSpPr>
          <p:cNvPr id="635" name="Google Shape;635;p9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Likely &gt;1 slide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"/>
              <a:t>Describe algorithm or framework (pseudocode and flowcharts can help)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"/>
              <a:t>What is it trying to optimize? 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"/>
              <a:t>Implementation details should be left out here, but may be discussed later if its relevant for limitations / experiments</a:t>
            </a: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7785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/>
              <a:t>Experimental Results</a:t>
            </a:r>
            <a:endParaRPr/>
          </a:p>
        </p:txBody>
      </p:sp>
      <p:sp>
        <p:nvSpPr>
          <p:cNvPr id="696" name="Google Shape;696;p10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&gt;=1 slide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"/>
              <a:t>State results</a:t>
            </a: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Show figures / tables / plots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09821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1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/>
              <a:t>Discussion of results</a:t>
            </a:r>
            <a:endParaRPr/>
          </a:p>
        </p:txBody>
      </p:sp>
      <p:sp>
        <p:nvSpPr>
          <p:cNvPr id="1084" name="Google Shape;1084;p13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&gt;=1 slide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"/>
              <a:t>What conclusions are drawn from the results?</a:t>
            </a: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Are the stated conclusions fully supported by the results and references? If so, why? (Recap the relevant supporting evidences from the given results + refs)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02981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1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"/>
              <a:t>Critique / Limitations / Open Issues </a:t>
            </a:r>
            <a:endParaRPr/>
          </a:p>
        </p:txBody>
      </p:sp>
      <p:sp>
        <p:nvSpPr>
          <p:cNvPr id="1098" name="Google Shape;1098;p13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/>
              <a:t>1 or more slides: What are the key limitations of the proposed approach / ideas? (e.g. does it require strong assumptions that are unlikely to be practical? Computationally expensive? Require a lot of data? Find only local optima? )</a:t>
            </a:r>
            <a:endParaRPr/>
          </a:p>
          <a:p>
            <a:pPr>
              <a:spcBef>
                <a:spcPts val="1600"/>
              </a:spcBef>
              <a:buChar char="-"/>
            </a:pPr>
            <a:r>
              <a:rPr lang="en"/>
              <a:t>If follow up work has addressed some of these limitations, include pointers to that. But don’t limit your discussion only to the problems / limitations that have already been addressed.</a:t>
            </a: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8438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520</Words>
  <Application>Microsoft Macintosh PowerPoint</Application>
  <PresentationFormat>Widescreen</PresentationFormat>
  <Paragraphs>54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CSC2621 Topics in Robotics Reinforcement Learning in Robotics</vt:lpstr>
      <vt:lpstr>Human Learning in Atari*   Tsivdis, Pouncy, Xu, Tenenbaum, Gershman</vt:lpstr>
      <vt:lpstr>Motivation and Main Problem</vt:lpstr>
      <vt:lpstr>Contributions </vt:lpstr>
      <vt:lpstr>General Background </vt:lpstr>
      <vt:lpstr>Approach / Algorithm / Methods (if relevant)</vt:lpstr>
      <vt:lpstr>Experimental Results</vt:lpstr>
      <vt:lpstr>Discussion of results</vt:lpstr>
      <vt:lpstr>Critique / Limitations / Open Issues </vt:lpstr>
      <vt:lpstr>Contributions (Recap)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Animesh Garg</dc:creator>
  <cp:lastModifiedBy>Animesh Garg</cp:lastModifiedBy>
  <cp:revision>2</cp:revision>
  <dcterms:created xsi:type="dcterms:W3CDTF">2020-01-07T05:53:09Z</dcterms:created>
  <dcterms:modified xsi:type="dcterms:W3CDTF">2020-01-17T10:50:51Z</dcterms:modified>
</cp:coreProperties>
</file>