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71868" y="714356"/>
            <a:ext cx="1529614" cy="77482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GML</a:t>
            </a:r>
            <a:endParaRPr lang="en-US" sz="1200"/>
          </a:p>
        </p:txBody>
      </p:sp>
      <p:sp>
        <p:nvSpPr>
          <p:cNvPr id="8" name="矩形 7"/>
          <p:cNvSpPr/>
          <p:nvPr/>
        </p:nvSpPr>
        <p:spPr>
          <a:xfrm>
            <a:off x="3571868" y="2231040"/>
            <a:ext cx="1529614" cy="62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DOM-API</a:t>
            </a:r>
            <a:endParaRPr lang="en-US" sz="1200"/>
          </a:p>
        </p:txBody>
      </p:sp>
      <p:sp>
        <p:nvSpPr>
          <p:cNvPr id="10" name="圆角矩形 9"/>
          <p:cNvSpPr/>
          <p:nvPr/>
        </p:nvSpPr>
        <p:spPr>
          <a:xfrm>
            <a:off x="7715272" y="1714488"/>
            <a:ext cx="1000132" cy="4286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DHTML</a:t>
            </a:r>
            <a:endParaRPr lang="en-US" sz="1200"/>
          </a:p>
        </p:txBody>
      </p:sp>
      <p:sp>
        <p:nvSpPr>
          <p:cNvPr id="37" name="矩形 36"/>
          <p:cNvSpPr/>
          <p:nvPr/>
        </p:nvSpPr>
        <p:spPr>
          <a:xfrm>
            <a:off x="5500694" y="2428868"/>
            <a:ext cx="1647276" cy="23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Core </a:t>
            </a:r>
            <a:r>
              <a:rPr lang="en-US" altLang="zh-CN" sz="1200" smtClean="0"/>
              <a:t>API</a:t>
            </a:r>
            <a:r>
              <a:rPr lang="en-US" sz="1200" smtClean="0"/>
              <a:t>+</a:t>
            </a:r>
            <a:r>
              <a:rPr lang="en-US" altLang="zh-CN" sz="1200" smtClean="0"/>
              <a:t>HTML API</a:t>
            </a:r>
            <a:endParaRPr lang="en-US" sz="1200"/>
          </a:p>
        </p:txBody>
      </p:sp>
      <p:sp>
        <p:nvSpPr>
          <p:cNvPr id="41" name="矩形 40"/>
          <p:cNvSpPr/>
          <p:nvPr/>
        </p:nvSpPr>
        <p:spPr>
          <a:xfrm>
            <a:off x="1495964" y="2428868"/>
            <a:ext cx="1647276" cy="23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Core API </a:t>
            </a:r>
            <a:endParaRPr lang="en-US" sz="1200"/>
          </a:p>
        </p:txBody>
      </p:sp>
      <p:sp>
        <p:nvSpPr>
          <p:cNvPr id="42" name="圆角矩形 41"/>
          <p:cNvSpPr/>
          <p:nvPr/>
        </p:nvSpPr>
        <p:spPr>
          <a:xfrm>
            <a:off x="214282" y="1714488"/>
            <a:ext cx="1000132" cy="4286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DXML</a:t>
            </a:r>
            <a:endParaRPr lang="en-US" sz="1200"/>
          </a:p>
        </p:txBody>
      </p:sp>
      <p:cxnSp>
        <p:nvCxnSpPr>
          <p:cNvPr id="44" name="直接箭头连接符 43"/>
          <p:cNvCxnSpPr>
            <a:stCxn id="4" idx="2"/>
            <a:endCxn id="57" idx="6"/>
          </p:cNvCxnSpPr>
          <p:nvPr/>
        </p:nvCxnSpPr>
        <p:spPr>
          <a:xfrm rot="10800000">
            <a:off x="3143240" y="1101770"/>
            <a:ext cx="42862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" idx="6"/>
            <a:endCxn id="72" idx="2"/>
          </p:cNvCxnSpPr>
          <p:nvPr/>
        </p:nvCxnSpPr>
        <p:spPr>
          <a:xfrm>
            <a:off x="5101482" y="1101770"/>
            <a:ext cx="399212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1500166" y="928670"/>
            <a:ext cx="1643074" cy="346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XML</a:t>
            </a:r>
            <a:endParaRPr lang="en-US" sz="1200"/>
          </a:p>
        </p:txBody>
      </p:sp>
      <p:cxnSp>
        <p:nvCxnSpPr>
          <p:cNvPr id="67" name="直接箭头连接符 66"/>
          <p:cNvCxnSpPr>
            <a:stCxn id="8" idx="3"/>
            <a:endCxn id="37" idx="1"/>
          </p:cNvCxnSpPr>
          <p:nvPr/>
        </p:nvCxnSpPr>
        <p:spPr>
          <a:xfrm>
            <a:off x="5101482" y="2544268"/>
            <a:ext cx="399212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8" idx="1"/>
            <a:endCxn id="41" idx="3"/>
          </p:cNvCxnSpPr>
          <p:nvPr/>
        </p:nvCxnSpPr>
        <p:spPr>
          <a:xfrm rot="10800000">
            <a:off x="3143240" y="2544268"/>
            <a:ext cx="428628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5500694" y="928670"/>
            <a:ext cx="1643074" cy="346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HTML</a:t>
            </a:r>
            <a:endParaRPr lang="en-US" sz="1200"/>
          </a:p>
        </p:txBody>
      </p:sp>
      <p:cxnSp>
        <p:nvCxnSpPr>
          <p:cNvPr id="76" name="直接箭头连接符 75"/>
          <p:cNvCxnSpPr>
            <a:stCxn id="57" idx="2"/>
            <a:endCxn id="42" idx="0"/>
          </p:cNvCxnSpPr>
          <p:nvPr/>
        </p:nvCxnSpPr>
        <p:spPr>
          <a:xfrm rot="10800000" flipV="1">
            <a:off x="714348" y="1101770"/>
            <a:ext cx="785818" cy="6127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1" idx="1"/>
            <a:endCxn id="42" idx="2"/>
          </p:cNvCxnSpPr>
          <p:nvPr/>
        </p:nvCxnSpPr>
        <p:spPr>
          <a:xfrm rot="10800000">
            <a:off x="714348" y="2143116"/>
            <a:ext cx="781616" cy="401152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2" idx="6"/>
            <a:endCxn id="10" idx="0"/>
          </p:cNvCxnSpPr>
          <p:nvPr/>
        </p:nvCxnSpPr>
        <p:spPr>
          <a:xfrm>
            <a:off x="7143768" y="1101770"/>
            <a:ext cx="1071570" cy="6127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37" idx="3"/>
            <a:endCxn id="10" idx="2"/>
          </p:cNvCxnSpPr>
          <p:nvPr/>
        </p:nvCxnSpPr>
        <p:spPr>
          <a:xfrm flipV="1">
            <a:off x="7147970" y="2143116"/>
            <a:ext cx="1067368" cy="401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等腰三角形 83"/>
          <p:cNvSpPr/>
          <p:nvPr/>
        </p:nvSpPr>
        <p:spPr>
          <a:xfrm>
            <a:off x="5929322" y="4071942"/>
            <a:ext cx="1643074" cy="64294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BOM-API</a:t>
            </a:r>
            <a:endParaRPr lang="en-US" sz="1200"/>
          </a:p>
        </p:txBody>
      </p:sp>
      <p:sp>
        <p:nvSpPr>
          <p:cNvPr id="85" name="平行四边形 84"/>
          <p:cNvSpPr/>
          <p:nvPr/>
        </p:nvSpPr>
        <p:spPr>
          <a:xfrm>
            <a:off x="1357290" y="4000504"/>
            <a:ext cx="1500198" cy="785818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/>
              <a:t>ECMAScript</a:t>
            </a:r>
            <a:endParaRPr lang="en-US" sz="1200" b="1"/>
          </a:p>
        </p:txBody>
      </p:sp>
      <p:sp>
        <p:nvSpPr>
          <p:cNvPr id="86" name="六边形 85"/>
          <p:cNvSpPr/>
          <p:nvPr/>
        </p:nvSpPr>
        <p:spPr>
          <a:xfrm>
            <a:off x="3286116" y="3571876"/>
            <a:ext cx="2143140" cy="1643074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cxnSp>
        <p:nvCxnSpPr>
          <p:cNvPr id="88" name="直接箭头连接符 87"/>
          <p:cNvCxnSpPr>
            <a:stCxn id="8" idx="2"/>
          </p:cNvCxnSpPr>
          <p:nvPr/>
        </p:nvCxnSpPr>
        <p:spPr>
          <a:xfrm rot="16200000" flipH="1">
            <a:off x="3989989" y="3204181"/>
            <a:ext cx="714382" cy="210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2"/>
            <a:endCxn id="86" idx="3"/>
          </p:cNvCxnSpPr>
          <p:nvPr/>
        </p:nvCxnSpPr>
        <p:spPr>
          <a:xfrm>
            <a:off x="2759261" y="4393413"/>
            <a:ext cx="52685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4" idx="1"/>
            <a:endCxn id="86" idx="0"/>
          </p:cNvCxnSpPr>
          <p:nvPr/>
        </p:nvCxnSpPr>
        <p:spPr>
          <a:xfrm rot="10800000">
            <a:off x="5429257" y="4393413"/>
            <a:ext cx="910835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852" y="2571744"/>
            <a:ext cx="1571636" cy="15716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jQuery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3786182" y="4429132"/>
            <a:ext cx="128588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extend</a:t>
            </a: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5715008" y="3000372"/>
            <a:ext cx="1285884" cy="7143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prototype</a:t>
            </a:r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3786182" y="3000372"/>
            <a:ext cx="1285884" cy="7143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prototype</a:t>
            </a:r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3786182" y="1785926"/>
            <a:ext cx="1285884" cy="7143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fn</a:t>
            </a:r>
            <a:endParaRPr lang="en-US"/>
          </a:p>
        </p:txBody>
      </p:sp>
      <p:cxnSp>
        <p:nvCxnSpPr>
          <p:cNvPr id="10" name="直接箭头连接符 9"/>
          <p:cNvCxnSpPr>
            <a:stCxn id="4" idx="6"/>
            <a:endCxn id="7" idx="1"/>
          </p:cNvCxnSpPr>
          <p:nvPr/>
        </p:nvCxnSpPr>
        <p:spPr>
          <a:xfrm>
            <a:off x="2857488" y="335756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715008" y="1785926"/>
            <a:ext cx="1285884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init</a:t>
            </a:r>
            <a:endParaRPr lang="en-US"/>
          </a:p>
        </p:txBody>
      </p:sp>
      <p:cxnSp>
        <p:nvCxnSpPr>
          <p:cNvPr id="21" name="直接箭头连接符 20"/>
          <p:cNvCxnSpPr>
            <a:stCxn id="4" idx="7"/>
            <a:endCxn id="8" idx="1"/>
          </p:cNvCxnSpPr>
          <p:nvPr/>
        </p:nvCxnSpPr>
        <p:spPr>
          <a:xfrm rot="5400000" flipH="1" flipV="1">
            <a:off x="2877360" y="1893084"/>
            <a:ext cx="658789" cy="1158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5"/>
            <a:endCxn id="5" idx="1"/>
          </p:cNvCxnSpPr>
          <p:nvPr/>
        </p:nvCxnSpPr>
        <p:spPr>
          <a:xfrm rot="16200000" flipH="1">
            <a:off x="2788062" y="3752483"/>
            <a:ext cx="837384" cy="11588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3786182" y="571480"/>
            <a:ext cx="128588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extend</a:t>
            </a:r>
            <a:endParaRPr lang="en-US"/>
          </a:p>
        </p:txBody>
      </p:sp>
      <p:cxnSp>
        <p:nvCxnSpPr>
          <p:cNvPr id="37" name="直接箭头连接符 36"/>
          <p:cNvCxnSpPr>
            <a:stCxn id="8" idx="0"/>
            <a:endCxn id="35" idx="2"/>
          </p:cNvCxnSpPr>
          <p:nvPr/>
        </p:nvCxnSpPr>
        <p:spPr>
          <a:xfrm rot="5400000" flipH="1" flipV="1">
            <a:off x="4143372" y="150017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3"/>
            <a:endCxn id="15" idx="1"/>
          </p:cNvCxnSpPr>
          <p:nvPr/>
        </p:nvCxnSpPr>
        <p:spPr>
          <a:xfrm>
            <a:off x="5072066" y="214311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  <a:endCxn id="6" idx="0"/>
          </p:cNvCxnSpPr>
          <p:nvPr/>
        </p:nvCxnSpPr>
        <p:spPr>
          <a:xfrm rot="5400000">
            <a:off x="6107917" y="275033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" idx="2"/>
            <a:endCxn id="7" idx="0"/>
          </p:cNvCxnSpPr>
          <p:nvPr/>
        </p:nvCxnSpPr>
        <p:spPr>
          <a:xfrm rot="5400000">
            <a:off x="4179091" y="2750339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000628" y="2500306"/>
            <a:ext cx="714380" cy="57150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357290" y="578645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43174" y="563143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表示 </a:t>
            </a:r>
            <a:r>
              <a:rPr lang="zh-CN" altLang="en-US" smtClean="0"/>
              <a:t>属性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143636" y="564357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表示 相等，即互相引用</a:t>
            </a:r>
            <a:endParaRPr lang="en-US"/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4857752" y="5786454"/>
            <a:ext cx="1071570" cy="1214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29</Words>
  <PresentationFormat>全屏显示(4:3)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Damon</dc:creator>
  <cp:lastModifiedBy>Damon</cp:lastModifiedBy>
  <cp:revision>18</cp:revision>
  <dcterms:created xsi:type="dcterms:W3CDTF">2012-11-13T05:58:40Z</dcterms:created>
  <dcterms:modified xsi:type="dcterms:W3CDTF">2012-11-23T03:21:53Z</dcterms:modified>
</cp:coreProperties>
</file>