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C48E-4606-4668-AC17-C1369060838C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38E3-8EF1-4A14-83C1-146EEE04DD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680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C48E-4606-4668-AC17-C1369060838C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38E3-8EF1-4A14-83C1-146EEE04DD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043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C48E-4606-4668-AC17-C1369060838C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38E3-8EF1-4A14-83C1-146EEE04DD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49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C48E-4606-4668-AC17-C1369060838C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38E3-8EF1-4A14-83C1-146EEE04DD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07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C48E-4606-4668-AC17-C1369060838C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38E3-8EF1-4A14-83C1-146EEE04DD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92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C48E-4606-4668-AC17-C1369060838C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38E3-8EF1-4A14-83C1-146EEE04DD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405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C48E-4606-4668-AC17-C1369060838C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38E3-8EF1-4A14-83C1-146EEE04DD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25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C48E-4606-4668-AC17-C1369060838C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38E3-8EF1-4A14-83C1-146EEE04DD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041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C48E-4606-4668-AC17-C1369060838C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38E3-8EF1-4A14-83C1-146EEE04DD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65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C48E-4606-4668-AC17-C1369060838C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38E3-8EF1-4A14-83C1-146EEE04DD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C48E-4606-4668-AC17-C1369060838C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38E3-8EF1-4A14-83C1-146EEE04DD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230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5C48E-4606-4668-AC17-C1369060838C}" type="datetimeFigureOut">
              <a:rPr lang="es-MX" smtClean="0"/>
              <a:t>10/07/2018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438E3-8EF1-4A14-83C1-146EEE04DD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914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46" y="1970469"/>
            <a:ext cx="2134800" cy="2132524"/>
          </a:xfrm>
          <a:prstGeom prst="rect">
            <a:avLst/>
          </a:prstGeom>
        </p:spPr>
      </p:pic>
      <p:sp>
        <p:nvSpPr>
          <p:cNvPr id="6" name="Flowchart: Delay 5"/>
          <p:cNvSpPr/>
          <p:nvPr/>
        </p:nvSpPr>
        <p:spPr>
          <a:xfrm rot="16200000">
            <a:off x="4020686" y="2383311"/>
            <a:ext cx="2057935" cy="4093216"/>
          </a:xfrm>
          <a:custGeom>
            <a:avLst/>
            <a:gdLst>
              <a:gd name="connsiteX0" fmla="*/ 0 w 2614411"/>
              <a:gd name="connsiteY0" fmla="*/ 0 h 2717443"/>
              <a:gd name="connsiteX1" fmla="*/ 1307206 w 2614411"/>
              <a:gd name="connsiteY1" fmla="*/ 0 h 2717443"/>
              <a:gd name="connsiteX2" fmla="*/ 2614412 w 2614411"/>
              <a:gd name="connsiteY2" fmla="*/ 1358722 h 2717443"/>
              <a:gd name="connsiteX3" fmla="*/ 1307206 w 2614411"/>
              <a:gd name="connsiteY3" fmla="*/ 2717444 h 2717443"/>
              <a:gd name="connsiteX4" fmla="*/ 0 w 2614411"/>
              <a:gd name="connsiteY4" fmla="*/ 2717443 h 2717443"/>
              <a:gd name="connsiteX5" fmla="*/ 0 w 2614411"/>
              <a:gd name="connsiteY5" fmla="*/ 0 h 2717443"/>
              <a:gd name="connsiteX0" fmla="*/ 450760 w 2614412"/>
              <a:gd name="connsiteY0" fmla="*/ 0 h 2717444"/>
              <a:gd name="connsiteX1" fmla="*/ 1307206 w 2614412"/>
              <a:gd name="connsiteY1" fmla="*/ 0 h 2717444"/>
              <a:gd name="connsiteX2" fmla="*/ 2614412 w 2614412"/>
              <a:gd name="connsiteY2" fmla="*/ 1358722 h 2717444"/>
              <a:gd name="connsiteX3" fmla="*/ 1307206 w 2614412"/>
              <a:gd name="connsiteY3" fmla="*/ 2717444 h 2717444"/>
              <a:gd name="connsiteX4" fmla="*/ 0 w 2614412"/>
              <a:gd name="connsiteY4" fmla="*/ 2717443 h 2717444"/>
              <a:gd name="connsiteX5" fmla="*/ 450760 w 2614412"/>
              <a:gd name="connsiteY5" fmla="*/ 0 h 2717444"/>
              <a:gd name="connsiteX0" fmla="*/ 0 w 2614412"/>
              <a:gd name="connsiteY0" fmla="*/ 2717443 h 2717444"/>
              <a:gd name="connsiteX1" fmla="*/ 1307206 w 2614412"/>
              <a:gd name="connsiteY1" fmla="*/ 0 h 2717444"/>
              <a:gd name="connsiteX2" fmla="*/ 2614412 w 2614412"/>
              <a:gd name="connsiteY2" fmla="*/ 1358722 h 2717444"/>
              <a:gd name="connsiteX3" fmla="*/ 1307206 w 2614412"/>
              <a:gd name="connsiteY3" fmla="*/ 2717444 h 2717444"/>
              <a:gd name="connsiteX4" fmla="*/ 0 w 2614412"/>
              <a:gd name="connsiteY4" fmla="*/ 2717443 h 2717444"/>
              <a:gd name="connsiteX0" fmla="*/ 0 w 1307206"/>
              <a:gd name="connsiteY0" fmla="*/ 2717444 h 2717444"/>
              <a:gd name="connsiteX1" fmla="*/ 0 w 1307206"/>
              <a:gd name="connsiteY1" fmla="*/ 0 h 2717444"/>
              <a:gd name="connsiteX2" fmla="*/ 1307206 w 1307206"/>
              <a:gd name="connsiteY2" fmla="*/ 1358722 h 2717444"/>
              <a:gd name="connsiteX3" fmla="*/ 0 w 1307206"/>
              <a:gd name="connsiteY3" fmla="*/ 2717444 h 27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7206" h="2717444">
                <a:moveTo>
                  <a:pt x="0" y="2717444"/>
                </a:moveTo>
                <a:lnTo>
                  <a:pt x="0" y="0"/>
                </a:lnTo>
                <a:cubicBezTo>
                  <a:pt x="721950" y="0"/>
                  <a:pt x="1307206" y="608321"/>
                  <a:pt x="1307206" y="1358722"/>
                </a:cubicBezTo>
                <a:cubicBezTo>
                  <a:pt x="1307206" y="2109123"/>
                  <a:pt x="721950" y="2717444"/>
                  <a:pt x="0" y="2717444"/>
                </a:cubicBezTo>
                <a:close/>
              </a:path>
            </a:pathLst>
          </a:custGeom>
          <a:gradFill>
            <a:gsLst>
              <a:gs pos="53000">
                <a:srgbClr val="00B050"/>
              </a:gs>
              <a:gs pos="66000">
                <a:srgbClr val="FFFF00"/>
              </a:gs>
              <a:gs pos="78000">
                <a:srgbClr val="FFC000"/>
              </a:gs>
              <a:gs pos="97000">
                <a:srgbClr val="FF00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Oval 6"/>
          <p:cNvSpPr/>
          <p:nvPr/>
        </p:nvSpPr>
        <p:spPr>
          <a:xfrm>
            <a:off x="3133165" y="5123329"/>
            <a:ext cx="147917" cy="1344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Oval 7"/>
          <p:cNvSpPr/>
          <p:nvPr/>
        </p:nvSpPr>
        <p:spPr>
          <a:xfrm>
            <a:off x="3218889" y="4704230"/>
            <a:ext cx="124385" cy="1249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Oval 8"/>
          <p:cNvSpPr/>
          <p:nvPr/>
        </p:nvSpPr>
        <p:spPr>
          <a:xfrm>
            <a:off x="3428439" y="4304973"/>
            <a:ext cx="124385" cy="1249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Oval 9"/>
          <p:cNvSpPr/>
          <p:nvPr/>
        </p:nvSpPr>
        <p:spPr>
          <a:xfrm>
            <a:off x="3697205" y="3966467"/>
            <a:ext cx="124385" cy="1249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Oval 10"/>
          <p:cNvSpPr/>
          <p:nvPr/>
        </p:nvSpPr>
        <p:spPr>
          <a:xfrm>
            <a:off x="4013326" y="3751021"/>
            <a:ext cx="124385" cy="1249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Oval 11"/>
          <p:cNvSpPr/>
          <p:nvPr/>
        </p:nvSpPr>
        <p:spPr>
          <a:xfrm>
            <a:off x="4329446" y="3542575"/>
            <a:ext cx="124385" cy="1249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Oval 12"/>
          <p:cNvSpPr/>
          <p:nvPr/>
        </p:nvSpPr>
        <p:spPr>
          <a:xfrm>
            <a:off x="4645566" y="3484788"/>
            <a:ext cx="124385" cy="1249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Oval 13"/>
          <p:cNvSpPr/>
          <p:nvPr/>
        </p:nvSpPr>
        <p:spPr>
          <a:xfrm>
            <a:off x="4987460" y="3418025"/>
            <a:ext cx="124385" cy="1249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Oval 14"/>
          <p:cNvSpPr/>
          <p:nvPr/>
        </p:nvSpPr>
        <p:spPr>
          <a:xfrm>
            <a:off x="5356171" y="3465497"/>
            <a:ext cx="124385" cy="1249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Oval 15"/>
          <p:cNvSpPr/>
          <p:nvPr/>
        </p:nvSpPr>
        <p:spPr>
          <a:xfrm>
            <a:off x="5653561" y="3542575"/>
            <a:ext cx="124385" cy="1249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Oval 16"/>
          <p:cNvSpPr/>
          <p:nvPr/>
        </p:nvSpPr>
        <p:spPr>
          <a:xfrm>
            <a:off x="5971615" y="3724789"/>
            <a:ext cx="124385" cy="1249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Oval 17"/>
          <p:cNvSpPr/>
          <p:nvPr/>
        </p:nvSpPr>
        <p:spPr>
          <a:xfrm>
            <a:off x="6238315" y="3923064"/>
            <a:ext cx="124385" cy="1249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Oval 18"/>
          <p:cNvSpPr/>
          <p:nvPr/>
        </p:nvSpPr>
        <p:spPr>
          <a:xfrm>
            <a:off x="6464246" y="4195068"/>
            <a:ext cx="114860" cy="1155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Oval 19"/>
          <p:cNvSpPr/>
          <p:nvPr/>
        </p:nvSpPr>
        <p:spPr>
          <a:xfrm>
            <a:off x="6666940" y="4569394"/>
            <a:ext cx="124385" cy="1249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Oval 20"/>
          <p:cNvSpPr/>
          <p:nvPr/>
        </p:nvSpPr>
        <p:spPr>
          <a:xfrm>
            <a:off x="6791325" y="4872925"/>
            <a:ext cx="124385" cy="1249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Oval 21"/>
          <p:cNvSpPr/>
          <p:nvPr/>
        </p:nvSpPr>
        <p:spPr>
          <a:xfrm>
            <a:off x="6905762" y="5190564"/>
            <a:ext cx="124385" cy="1249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9864">
            <a:off x="435160" y="729579"/>
            <a:ext cx="2342892" cy="234289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372350" y="438150"/>
            <a:ext cx="3333750" cy="704850"/>
          </a:xfrm>
          <a:prstGeom prst="rect">
            <a:avLst/>
          </a:prstGeom>
          <a:gradFill>
            <a:gsLst>
              <a:gs pos="10000">
                <a:srgbClr val="7030A0"/>
              </a:gs>
              <a:gs pos="53000">
                <a:srgbClr val="FFC000"/>
              </a:gs>
              <a:gs pos="100000">
                <a:srgbClr val="FF0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angle 24"/>
          <p:cNvSpPr/>
          <p:nvPr/>
        </p:nvSpPr>
        <p:spPr>
          <a:xfrm>
            <a:off x="8496300" y="2647950"/>
            <a:ext cx="4191000" cy="3314700"/>
          </a:xfrm>
          <a:prstGeom prst="rect">
            <a:avLst/>
          </a:prstGeom>
          <a:gradFill>
            <a:gsLst>
              <a:gs pos="10000">
                <a:schemeClr val="bg1"/>
              </a:gs>
              <a:gs pos="53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85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976" t="16095" r="22429" b="49391"/>
          <a:stretch/>
        </p:blipFill>
        <p:spPr>
          <a:xfrm>
            <a:off x="319314" y="-638629"/>
            <a:ext cx="10283305" cy="6522096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rot="20144437">
            <a:off x="3129004" y="2896584"/>
            <a:ext cx="1625184" cy="1352229"/>
          </a:xfrm>
          <a:custGeom>
            <a:avLst/>
            <a:gdLst>
              <a:gd name="connsiteX0" fmla="*/ 943824 w 2337195"/>
              <a:gd name="connsiteY0" fmla="*/ 333829 h 2380343"/>
              <a:gd name="connsiteX1" fmla="*/ 943824 w 2337195"/>
              <a:gd name="connsiteY1" fmla="*/ 333829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58" fmla="*/ 682567 w 2337195"/>
              <a:gd name="connsiteY58" fmla="*/ 420915 h 2380343"/>
              <a:gd name="connsiteX59" fmla="*/ 653538 w 2337195"/>
              <a:gd name="connsiteY59" fmla="*/ 464458 h 2380343"/>
              <a:gd name="connsiteX60" fmla="*/ 522910 w 2337195"/>
              <a:gd name="connsiteY60" fmla="*/ 508000 h 2380343"/>
              <a:gd name="connsiteX61" fmla="*/ 377767 w 2337195"/>
              <a:gd name="connsiteY61" fmla="*/ 522515 h 2380343"/>
              <a:gd name="connsiteX62" fmla="*/ 363253 w 2337195"/>
              <a:gd name="connsiteY62" fmla="*/ 537029 h 2380343"/>
              <a:gd name="connsiteX0" fmla="*/ 943824 w 2337195"/>
              <a:gd name="connsiteY0" fmla="*/ 333829 h 2380343"/>
              <a:gd name="connsiteX1" fmla="*/ 943824 w 2337195"/>
              <a:gd name="connsiteY1" fmla="*/ 333829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58" fmla="*/ 682567 w 2337195"/>
              <a:gd name="connsiteY58" fmla="*/ 420915 h 2380343"/>
              <a:gd name="connsiteX59" fmla="*/ 653538 w 2337195"/>
              <a:gd name="connsiteY59" fmla="*/ 464458 h 2380343"/>
              <a:gd name="connsiteX60" fmla="*/ 522910 w 2337195"/>
              <a:gd name="connsiteY60" fmla="*/ 508000 h 2380343"/>
              <a:gd name="connsiteX61" fmla="*/ 377767 w 2337195"/>
              <a:gd name="connsiteY61" fmla="*/ 522515 h 2380343"/>
              <a:gd name="connsiteX0" fmla="*/ 943824 w 2337195"/>
              <a:gd name="connsiteY0" fmla="*/ 333829 h 2380343"/>
              <a:gd name="connsiteX1" fmla="*/ 943824 w 2337195"/>
              <a:gd name="connsiteY1" fmla="*/ 333829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58" fmla="*/ 682567 w 2337195"/>
              <a:gd name="connsiteY58" fmla="*/ 420915 h 2380343"/>
              <a:gd name="connsiteX59" fmla="*/ 653538 w 2337195"/>
              <a:gd name="connsiteY59" fmla="*/ 464458 h 2380343"/>
              <a:gd name="connsiteX60" fmla="*/ 377767 w 2337195"/>
              <a:gd name="connsiteY60" fmla="*/ 522515 h 2380343"/>
              <a:gd name="connsiteX0" fmla="*/ 943824 w 2337195"/>
              <a:gd name="connsiteY0" fmla="*/ 333829 h 2380343"/>
              <a:gd name="connsiteX1" fmla="*/ 943824 w 2337195"/>
              <a:gd name="connsiteY1" fmla="*/ 333829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58" fmla="*/ 682567 w 2337195"/>
              <a:gd name="connsiteY58" fmla="*/ 420915 h 2380343"/>
              <a:gd name="connsiteX59" fmla="*/ 653538 w 2337195"/>
              <a:gd name="connsiteY59" fmla="*/ 464458 h 2380343"/>
              <a:gd name="connsiteX0" fmla="*/ 943824 w 2337195"/>
              <a:gd name="connsiteY0" fmla="*/ 333829 h 2380343"/>
              <a:gd name="connsiteX1" fmla="*/ 943824 w 2337195"/>
              <a:gd name="connsiteY1" fmla="*/ 333829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58" fmla="*/ 808948 w 2337195"/>
              <a:gd name="connsiteY58" fmla="*/ 629187 h 2380343"/>
              <a:gd name="connsiteX59" fmla="*/ 653538 w 2337195"/>
              <a:gd name="connsiteY59" fmla="*/ 464458 h 2380343"/>
              <a:gd name="connsiteX0" fmla="*/ 943824 w 2337195"/>
              <a:gd name="connsiteY0" fmla="*/ 333829 h 2380343"/>
              <a:gd name="connsiteX1" fmla="*/ 943824 w 2337195"/>
              <a:gd name="connsiteY1" fmla="*/ 333829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58" fmla="*/ 653538 w 2337195"/>
              <a:gd name="connsiteY58" fmla="*/ 464458 h 2380343"/>
              <a:gd name="connsiteX0" fmla="*/ 943824 w 2337195"/>
              <a:gd name="connsiteY0" fmla="*/ 333829 h 2380343"/>
              <a:gd name="connsiteX1" fmla="*/ 478325 w 2337195"/>
              <a:gd name="connsiteY1" fmla="*/ 67047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58" fmla="*/ 653538 w 2337195"/>
              <a:gd name="connsiteY58" fmla="*/ 464458 h 2380343"/>
              <a:gd name="connsiteX0" fmla="*/ 943824 w 2337195"/>
              <a:gd name="connsiteY0" fmla="*/ 333829 h 2380343"/>
              <a:gd name="connsiteX1" fmla="*/ 478325 w 2337195"/>
              <a:gd name="connsiteY1" fmla="*/ 67047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0" fmla="*/ 478325 w 2337195"/>
              <a:gd name="connsiteY0" fmla="*/ 67047 h 2380343"/>
              <a:gd name="connsiteX1" fmla="*/ 305195 w 2337195"/>
              <a:gd name="connsiteY1" fmla="*/ 435429 h 2380343"/>
              <a:gd name="connsiteX2" fmla="*/ 29424 w 2337195"/>
              <a:gd name="connsiteY2" fmla="*/ 522515 h 2380343"/>
              <a:gd name="connsiteX3" fmla="*/ 395 w 2337195"/>
              <a:gd name="connsiteY3" fmla="*/ 595086 h 2380343"/>
              <a:gd name="connsiteX4" fmla="*/ 43938 w 2337195"/>
              <a:gd name="connsiteY4" fmla="*/ 624115 h 2380343"/>
              <a:gd name="connsiteX5" fmla="*/ 72967 w 2337195"/>
              <a:gd name="connsiteY5" fmla="*/ 667658 h 2380343"/>
              <a:gd name="connsiteX6" fmla="*/ 101995 w 2337195"/>
              <a:gd name="connsiteY6" fmla="*/ 943429 h 2380343"/>
              <a:gd name="connsiteX7" fmla="*/ 247138 w 2337195"/>
              <a:gd name="connsiteY7" fmla="*/ 957943 h 2380343"/>
              <a:gd name="connsiteX8" fmla="*/ 276167 w 2337195"/>
              <a:gd name="connsiteY8" fmla="*/ 1553029 h 2380343"/>
              <a:gd name="connsiteX9" fmla="*/ 290681 w 2337195"/>
              <a:gd name="connsiteY9" fmla="*/ 1625600 h 2380343"/>
              <a:gd name="connsiteX10" fmla="*/ 363253 w 2337195"/>
              <a:gd name="connsiteY10" fmla="*/ 1814286 h 2380343"/>
              <a:gd name="connsiteX11" fmla="*/ 406795 w 2337195"/>
              <a:gd name="connsiteY11" fmla="*/ 1872343 h 2380343"/>
              <a:gd name="connsiteX12" fmla="*/ 435824 w 2337195"/>
              <a:gd name="connsiteY12" fmla="*/ 1915886 h 2380343"/>
              <a:gd name="connsiteX13" fmla="*/ 493881 w 2337195"/>
              <a:gd name="connsiteY13" fmla="*/ 1930400 h 2380343"/>
              <a:gd name="connsiteX14" fmla="*/ 914795 w 2337195"/>
              <a:gd name="connsiteY14" fmla="*/ 2002972 h 2380343"/>
              <a:gd name="connsiteX15" fmla="*/ 914795 w 2337195"/>
              <a:gd name="connsiteY15" fmla="*/ 2220686 h 2380343"/>
              <a:gd name="connsiteX16" fmla="*/ 958338 w 2337195"/>
              <a:gd name="connsiteY16" fmla="*/ 2206172 h 2380343"/>
              <a:gd name="connsiteX17" fmla="*/ 1117995 w 2337195"/>
              <a:gd name="connsiteY17" fmla="*/ 2365829 h 2380343"/>
              <a:gd name="connsiteX18" fmla="*/ 1205081 w 2337195"/>
              <a:gd name="connsiteY18" fmla="*/ 2380343 h 2380343"/>
              <a:gd name="connsiteX19" fmla="*/ 1335710 w 2337195"/>
              <a:gd name="connsiteY19" fmla="*/ 2351315 h 2380343"/>
              <a:gd name="connsiteX20" fmla="*/ 1379253 w 2337195"/>
              <a:gd name="connsiteY20" fmla="*/ 2235200 h 2380343"/>
              <a:gd name="connsiteX21" fmla="*/ 1451824 w 2337195"/>
              <a:gd name="connsiteY21" fmla="*/ 2278743 h 2380343"/>
              <a:gd name="connsiteX22" fmla="*/ 1495367 w 2337195"/>
              <a:gd name="connsiteY22" fmla="*/ 2336800 h 2380343"/>
              <a:gd name="connsiteX23" fmla="*/ 1567938 w 2337195"/>
              <a:gd name="connsiteY23" fmla="*/ 2365829 h 2380343"/>
              <a:gd name="connsiteX24" fmla="*/ 1901767 w 2337195"/>
              <a:gd name="connsiteY24" fmla="*/ 2278743 h 2380343"/>
              <a:gd name="connsiteX25" fmla="*/ 1945310 w 2337195"/>
              <a:gd name="connsiteY25" fmla="*/ 2235200 h 2380343"/>
              <a:gd name="connsiteX26" fmla="*/ 2046910 w 2337195"/>
              <a:gd name="connsiteY26" fmla="*/ 2090058 h 2380343"/>
              <a:gd name="connsiteX27" fmla="*/ 2061424 w 2337195"/>
              <a:gd name="connsiteY27" fmla="*/ 2046515 h 2380343"/>
              <a:gd name="connsiteX28" fmla="*/ 2119481 w 2337195"/>
              <a:gd name="connsiteY28" fmla="*/ 2032000 h 2380343"/>
              <a:gd name="connsiteX29" fmla="*/ 2192053 w 2337195"/>
              <a:gd name="connsiteY29" fmla="*/ 1901372 h 2380343"/>
              <a:gd name="connsiteX30" fmla="*/ 2235595 w 2337195"/>
              <a:gd name="connsiteY30" fmla="*/ 1828800 h 2380343"/>
              <a:gd name="connsiteX31" fmla="*/ 2264624 w 2337195"/>
              <a:gd name="connsiteY31" fmla="*/ 1698172 h 2380343"/>
              <a:gd name="connsiteX32" fmla="*/ 2293653 w 2337195"/>
              <a:gd name="connsiteY32" fmla="*/ 1611086 h 2380343"/>
              <a:gd name="connsiteX33" fmla="*/ 2337195 w 2337195"/>
              <a:gd name="connsiteY33" fmla="*/ 1393372 h 2380343"/>
              <a:gd name="connsiteX34" fmla="*/ 2322681 w 2337195"/>
              <a:gd name="connsiteY34" fmla="*/ 653143 h 2380343"/>
              <a:gd name="connsiteX35" fmla="*/ 2293653 w 2337195"/>
              <a:gd name="connsiteY35" fmla="*/ 580572 h 2380343"/>
              <a:gd name="connsiteX36" fmla="*/ 2264624 w 2337195"/>
              <a:gd name="connsiteY36" fmla="*/ 624115 h 2380343"/>
              <a:gd name="connsiteX37" fmla="*/ 2177538 w 2337195"/>
              <a:gd name="connsiteY37" fmla="*/ 740229 h 2380343"/>
              <a:gd name="connsiteX38" fmla="*/ 2148510 w 2337195"/>
              <a:gd name="connsiteY38" fmla="*/ 798286 h 2380343"/>
              <a:gd name="connsiteX39" fmla="*/ 2061424 w 2337195"/>
              <a:gd name="connsiteY39" fmla="*/ 914400 h 2380343"/>
              <a:gd name="connsiteX40" fmla="*/ 2032395 w 2337195"/>
              <a:gd name="connsiteY40" fmla="*/ 682172 h 2380343"/>
              <a:gd name="connsiteX41" fmla="*/ 2003367 w 2337195"/>
              <a:gd name="connsiteY41" fmla="*/ 522515 h 2380343"/>
              <a:gd name="connsiteX42" fmla="*/ 1988853 w 2337195"/>
              <a:gd name="connsiteY42" fmla="*/ 391886 h 2380343"/>
              <a:gd name="connsiteX43" fmla="*/ 1930795 w 2337195"/>
              <a:gd name="connsiteY43" fmla="*/ 232229 h 2380343"/>
              <a:gd name="connsiteX44" fmla="*/ 1901767 w 2337195"/>
              <a:gd name="connsiteY44" fmla="*/ 130629 h 2380343"/>
              <a:gd name="connsiteX45" fmla="*/ 1829195 w 2337195"/>
              <a:gd name="connsiteY45" fmla="*/ 0 h 2380343"/>
              <a:gd name="connsiteX46" fmla="*/ 1582453 w 2337195"/>
              <a:gd name="connsiteY46" fmla="*/ 159658 h 2380343"/>
              <a:gd name="connsiteX47" fmla="*/ 1553424 w 2337195"/>
              <a:gd name="connsiteY47" fmla="*/ 246743 h 2380343"/>
              <a:gd name="connsiteX48" fmla="*/ 1466338 w 2337195"/>
              <a:gd name="connsiteY48" fmla="*/ 333829 h 2380343"/>
              <a:gd name="connsiteX49" fmla="*/ 1393767 w 2337195"/>
              <a:gd name="connsiteY49" fmla="*/ 449943 h 2380343"/>
              <a:gd name="connsiteX50" fmla="*/ 1364738 w 2337195"/>
              <a:gd name="connsiteY50" fmla="*/ 406400 h 2380343"/>
              <a:gd name="connsiteX51" fmla="*/ 1321195 w 2337195"/>
              <a:gd name="connsiteY51" fmla="*/ 290286 h 2380343"/>
              <a:gd name="connsiteX52" fmla="*/ 1277653 w 2337195"/>
              <a:gd name="connsiteY52" fmla="*/ 246743 h 2380343"/>
              <a:gd name="connsiteX53" fmla="*/ 1117995 w 2337195"/>
              <a:gd name="connsiteY53" fmla="*/ 290286 h 2380343"/>
              <a:gd name="connsiteX54" fmla="*/ 1030910 w 2337195"/>
              <a:gd name="connsiteY54" fmla="*/ 348343 h 2380343"/>
              <a:gd name="connsiteX55" fmla="*/ 987367 w 2337195"/>
              <a:gd name="connsiteY55" fmla="*/ 362858 h 2380343"/>
              <a:gd name="connsiteX56" fmla="*/ 900281 w 2337195"/>
              <a:gd name="connsiteY56" fmla="*/ 406400 h 2380343"/>
              <a:gd name="connsiteX0" fmla="*/ 478325 w 2337195"/>
              <a:gd name="connsiteY0" fmla="*/ 73841 h 2387137"/>
              <a:gd name="connsiteX1" fmla="*/ 305195 w 2337195"/>
              <a:gd name="connsiteY1" fmla="*/ 442223 h 2387137"/>
              <a:gd name="connsiteX2" fmla="*/ 29424 w 2337195"/>
              <a:gd name="connsiteY2" fmla="*/ 529309 h 2387137"/>
              <a:gd name="connsiteX3" fmla="*/ 395 w 2337195"/>
              <a:gd name="connsiteY3" fmla="*/ 601880 h 2387137"/>
              <a:gd name="connsiteX4" fmla="*/ 43938 w 2337195"/>
              <a:gd name="connsiteY4" fmla="*/ 630909 h 2387137"/>
              <a:gd name="connsiteX5" fmla="*/ 72967 w 2337195"/>
              <a:gd name="connsiteY5" fmla="*/ 674452 h 2387137"/>
              <a:gd name="connsiteX6" fmla="*/ 101995 w 2337195"/>
              <a:gd name="connsiteY6" fmla="*/ 950223 h 2387137"/>
              <a:gd name="connsiteX7" fmla="*/ 247138 w 2337195"/>
              <a:gd name="connsiteY7" fmla="*/ 964737 h 2387137"/>
              <a:gd name="connsiteX8" fmla="*/ 276167 w 2337195"/>
              <a:gd name="connsiteY8" fmla="*/ 1559823 h 2387137"/>
              <a:gd name="connsiteX9" fmla="*/ 290681 w 2337195"/>
              <a:gd name="connsiteY9" fmla="*/ 1632394 h 2387137"/>
              <a:gd name="connsiteX10" fmla="*/ 363253 w 2337195"/>
              <a:gd name="connsiteY10" fmla="*/ 1821080 h 2387137"/>
              <a:gd name="connsiteX11" fmla="*/ 406795 w 2337195"/>
              <a:gd name="connsiteY11" fmla="*/ 1879137 h 2387137"/>
              <a:gd name="connsiteX12" fmla="*/ 435824 w 2337195"/>
              <a:gd name="connsiteY12" fmla="*/ 1922680 h 2387137"/>
              <a:gd name="connsiteX13" fmla="*/ 493881 w 2337195"/>
              <a:gd name="connsiteY13" fmla="*/ 1937194 h 2387137"/>
              <a:gd name="connsiteX14" fmla="*/ 914795 w 2337195"/>
              <a:gd name="connsiteY14" fmla="*/ 2009766 h 2387137"/>
              <a:gd name="connsiteX15" fmla="*/ 914795 w 2337195"/>
              <a:gd name="connsiteY15" fmla="*/ 2227480 h 2387137"/>
              <a:gd name="connsiteX16" fmla="*/ 958338 w 2337195"/>
              <a:gd name="connsiteY16" fmla="*/ 2212966 h 2387137"/>
              <a:gd name="connsiteX17" fmla="*/ 1117995 w 2337195"/>
              <a:gd name="connsiteY17" fmla="*/ 2372623 h 2387137"/>
              <a:gd name="connsiteX18" fmla="*/ 1205081 w 2337195"/>
              <a:gd name="connsiteY18" fmla="*/ 2387137 h 2387137"/>
              <a:gd name="connsiteX19" fmla="*/ 1335710 w 2337195"/>
              <a:gd name="connsiteY19" fmla="*/ 2358109 h 2387137"/>
              <a:gd name="connsiteX20" fmla="*/ 1379253 w 2337195"/>
              <a:gd name="connsiteY20" fmla="*/ 2241994 h 2387137"/>
              <a:gd name="connsiteX21" fmla="*/ 1451824 w 2337195"/>
              <a:gd name="connsiteY21" fmla="*/ 2285537 h 2387137"/>
              <a:gd name="connsiteX22" fmla="*/ 1495367 w 2337195"/>
              <a:gd name="connsiteY22" fmla="*/ 2343594 h 2387137"/>
              <a:gd name="connsiteX23" fmla="*/ 1567938 w 2337195"/>
              <a:gd name="connsiteY23" fmla="*/ 2372623 h 2387137"/>
              <a:gd name="connsiteX24" fmla="*/ 1901767 w 2337195"/>
              <a:gd name="connsiteY24" fmla="*/ 2285537 h 2387137"/>
              <a:gd name="connsiteX25" fmla="*/ 1945310 w 2337195"/>
              <a:gd name="connsiteY25" fmla="*/ 2241994 h 2387137"/>
              <a:gd name="connsiteX26" fmla="*/ 2046910 w 2337195"/>
              <a:gd name="connsiteY26" fmla="*/ 2096852 h 2387137"/>
              <a:gd name="connsiteX27" fmla="*/ 2061424 w 2337195"/>
              <a:gd name="connsiteY27" fmla="*/ 2053309 h 2387137"/>
              <a:gd name="connsiteX28" fmla="*/ 2119481 w 2337195"/>
              <a:gd name="connsiteY28" fmla="*/ 2038794 h 2387137"/>
              <a:gd name="connsiteX29" fmla="*/ 2192053 w 2337195"/>
              <a:gd name="connsiteY29" fmla="*/ 1908166 h 2387137"/>
              <a:gd name="connsiteX30" fmla="*/ 2235595 w 2337195"/>
              <a:gd name="connsiteY30" fmla="*/ 1835594 h 2387137"/>
              <a:gd name="connsiteX31" fmla="*/ 2264624 w 2337195"/>
              <a:gd name="connsiteY31" fmla="*/ 1704966 h 2387137"/>
              <a:gd name="connsiteX32" fmla="*/ 2293653 w 2337195"/>
              <a:gd name="connsiteY32" fmla="*/ 1617880 h 2387137"/>
              <a:gd name="connsiteX33" fmla="*/ 2337195 w 2337195"/>
              <a:gd name="connsiteY33" fmla="*/ 1400166 h 2387137"/>
              <a:gd name="connsiteX34" fmla="*/ 2322681 w 2337195"/>
              <a:gd name="connsiteY34" fmla="*/ 659937 h 2387137"/>
              <a:gd name="connsiteX35" fmla="*/ 2293653 w 2337195"/>
              <a:gd name="connsiteY35" fmla="*/ 587366 h 2387137"/>
              <a:gd name="connsiteX36" fmla="*/ 2264624 w 2337195"/>
              <a:gd name="connsiteY36" fmla="*/ 630909 h 2387137"/>
              <a:gd name="connsiteX37" fmla="*/ 2177538 w 2337195"/>
              <a:gd name="connsiteY37" fmla="*/ 747023 h 2387137"/>
              <a:gd name="connsiteX38" fmla="*/ 2148510 w 2337195"/>
              <a:gd name="connsiteY38" fmla="*/ 805080 h 2387137"/>
              <a:gd name="connsiteX39" fmla="*/ 2061424 w 2337195"/>
              <a:gd name="connsiteY39" fmla="*/ 921194 h 2387137"/>
              <a:gd name="connsiteX40" fmla="*/ 2032395 w 2337195"/>
              <a:gd name="connsiteY40" fmla="*/ 688966 h 2387137"/>
              <a:gd name="connsiteX41" fmla="*/ 2003367 w 2337195"/>
              <a:gd name="connsiteY41" fmla="*/ 529309 h 2387137"/>
              <a:gd name="connsiteX42" fmla="*/ 1988853 w 2337195"/>
              <a:gd name="connsiteY42" fmla="*/ 398680 h 2387137"/>
              <a:gd name="connsiteX43" fmla="*/ 1930795 w 2337195"/>
              <a:gd name="connsiteY43" fmla="*/ 239023 h 2387137"/>
              <a:gd name="connsiteX44" fmla="*/ 1901767 w 2337195"/>
              <a:gd name="connsiteY44" fmla="*/ 137423 h 2387137"/>
              <a:gd name="connsiteX45" fmla="*/ 1829195 w 2337195"/>
              <a:gd name="connsiteY45" fmla="*/ 6794 h 2387137"/>
              <a:gd name="connsiteX46" fmla="*/ 1582453 w 2337195"/>
              <a:gd name="connsiteY46" fmla="*/ 166452 h 2387137"/>
              <a:gd name="connsiteX47" fmla="*/ 1553424 w 2337195"/>
              <a:gd name="connsiteY47" fmla="*/ 253537 h 2387137"/>
              <a:gd name="connsiteX48" fmla="*/ 1466338 w 2337195"/>
              <a:gd name="connsiteY48" fmla="*/ 340623 h 2387137"/>
              <a:gd name="connsiteX49" fmla="*/ 1393767 w 2337195"/>
              <a:gd name="connsiteY49" fmla="*/ 456737 h 2387137"/>
              <a:gd name="connsiteX50" fmla="*/ 1364738 w 2337195"/>
              <a:gd name="connsiteY50" fmla="*/ 413194 h 2387137"/>
              <a:gd name="connsiteX51" fmla="*/ 1321195 w 2337195"/>
              <a:gd name="connsiteY51" fmla="*/ 297080 h 2387137"/>
              <a:gd name="connsiteX52" fmla="*/ 1277653 w 2337195"/>
              <a:gd name="connsiteY52" fmla="*/ 253537 h 2387137"/>
              <a:gd name="connsiteX53" fmla="*/ 1117995 w 2337195"/>
              <a:gd name="connsiteY53" fmla="*/ 297080 h 2387137"/>
              <a:gd name="connsiteX54" fmla="*/ 1030910 w 2337195"/>
              <a:gd name="connsiteY54" fmla="*/ 355137 h 2387137"/>
              <a:gd name="connsiteX55" fmla="*/ 987367 w 2337195"/>
              <a:gd name="connsiteY55" fmla="*/ 369652 h 2387137"/>
              <a:gd name="connsiteX56" fmla="*/ 871425 w 2337195"/>
              <a:gd name="connsiteY56" fmla="*/ 634 h 2387137"/>
              <a:gd name="connsiteX0" fmla="*/ 478325 w 2337195"/>
              <a:gd name="connsiteY0" fmla="*/ 74438 h 2387734"/>
              <a:gd name="connsiteX1" fmla="*/ 305195 w 2337195"/>
              <a:gd name="connsiteY1" fmla="*/ 442820 h 2387734"/>
              <a:gd name="connsiteX2" fmla="*/ 29424 w 2337195"/>
              <a:gd name="connsiteY2" fmla="*/ 529906 h 2387734"/>
              <a:gd name="connsiteX3" fmla="*/ 395 w 2337195"/>
              <a:gd name="connsiteY3" fmla="*/ 602477 h 2387734"/>
              <a:gd name="connsiteX4" fmla="*/ 43938 w 2337195"/>
              <a:gd name="connsiteY4" fmla="*/ 631506 h 2387734"/>
              <a:gd name="connsiteX5" fmla="*/ 72967 w 2337195"/>
              <a:gd name="connsiteY5" fmla="*/ 675049 h 2387734"/>
              <a:gd name="connsiteX6" fmla="*/ 101995 w 2337195"/>
              <a:gd name="connsiteY6" fmla="*/ 950820 h 2387734"/>
              <a:gd name="connsiteX7" fmla="*/ 247138 w 2337195"/>
              <a:gd name="connsiteY7" fmla="*/ 965334 h 2387734"/>
              <a:gd name="connsiteX8" fmla="*/ 276167 w 2337195"/>
              <a:gd name="connsiteY8" fmla="*/ 1560420 h 2387734"/>
              <a:gd name="connsiteX9" fmla="*/ 290681 w 2337195"/>
              <a:gd name="connsiteY9" fmla="*/ 1632991 h 2387734"/>
              <a:gd name="connsiteX10" fmla="*/ 363253 w 2337195"/>
              <a:gd name="connsiteY10" fmla="*/ 1821677 h 2387734"/>
              <a:gd name="connsiteX11" fmla="*/ 406795 w 2337195"/>
              <a:gd name="connsiteY11" fmla="*/ 1879734 h 2387734"/>
              <a:gd name="connsiteX12" fmla="*/ 435824 w 2337195"/>
              <a:gd name="connsiteY12" fmla="*/ 1923277 h 2387734"/>
              <a:gd name="connsiteX13" fmla="*/ 493881 w 2337195"/>
              <a:gd name="connsiteY13" fmla="*/ 1937791 h 2387734"/>
              <a:gd name="connsiteX14" fmla="*/ 914795 w 2337195"/>
              <a:gd name="connsiteY14" fmla="*/ 2010363 h 2387734"/>
              <a:gd name="connsiteX15" fmla="*/ 914795 w 2337195"/>
              <a:gd name="connsiteY15" fmla="*/ 2228077 h 2387734"/>
              <a:gd name="connsiteX16" fmla="*/ 958338 w 2337195"/>
              <a:gd name="connsiteY16" fmla="*/ 2213563 h 2387734"/>
              <a:gd name="connsiteX17" fmla="*/ 1117995 w 2337195"/>
              <a:gd name="connsiteY17" fmla="*/ 2373220 h 2387734"/>
              <a:gd name="connsiteX18" fmla="*/ 1205081 w 2337195"/>
              <a:gd name="connsiteY18" fmla="*/ 2387734 h 2387734"/>
              <a:gd name="connsiteX19" fmla="*/ 1335710 w 2337195"/>
              <a:gd name="connsiteY19" fmla="*/ 2358706 h 2387734"/>
              <a:gd name="connsiteX20" fmla="*/ 1379253 w 2337195"/>
              <a:gd name="connsiteY20" fmla="*/ 2242591 h 2387734"/>
              <a:gd name="connsiteX21" fmla="*/ 1451824 w 2337195"/>
              <a:gd name="connsiteY21" fmla="*/ 2286134 h 2387734"/>
              <a:gd name="connsiteX22" fmla="*/ 1495367 w 2337195"/>
              <a:gd name="connsiteY22" fmla="*/ 2344191 h 2387734"/>
              <a:gd name="connsiteX23" fmla="*/ 1567938 w 2337195"/>
              <a:gd name="connsiteY23" fmla="*/ 2373220 h 2387734"/>
              <a:gd name="connsiteX24" fmla="*/ 1901767 w 2337195"/>
              <a:gd name="connsiteY24" fmla="*/ 2286134 h 2387734"/>
              <a:gd name="connsiteX25" fmla="*/ 1945310 w 2337195"/>
              <a:gd name="connsiteY25" fmla="*/ 2242591 h 2387734"/>
              <a:gd name="connsiteX26" fmla="*/ 2046910 w 2337195"/>
              <a:gd name="connsiteY26" fmla="*/ 2097449 h 2387734"/>
              <a:gd name="connsiteX27" fmla="*/ 2061424 w 2337195"/>
              <a:gd name="connsiteY27" fmla="*/ 2053906 h 2387734"/>
              <a:gd name="connsiteX28" fmla="*/ 2119481 w 2337195"/>
              <a:gd name="connsiteY28" fmla="*/ 2039391 h 2387734"/>
              <a:gd name="connsiteX29" fmla="*/ 2192053 w 2337195"/>
              <a:gd name="connsiteY29" fmla="*/ 1908763 h 2387734"/>
              <a:gd name="connsiteX30" fmla="*/ 2235595 w 2337195"/>
              <a:gd name="connsiteY30" fmla="*/ 1836191 h 2387734"/>
              <a:gd name="connsiteX31" fmla="*/ 2264624 w 2337195"/>
              <a:gd name="connsiteY31" fmla="*/ 1705563 h 2387734"/>
              <a:gd name="connsiteX32" fmla="*/ 2293653 w 2337195"/>
              <a:gd name="connsiteY32" fmla="*/ 1618477 h 2387734"/>
              <a:gd name="connsiteX33" fmla="*/ 2337195 w 2337195"/>
              <a:gd name="connsiteY33" fmla="*/ 1400763 h 2387734"/>
              <a:gd name="connsiteX34" fmla="*/ 2322681 w 2337195"/>
              <a:gd name="connsiteY34" fmla="*/ 660534 h 2387734"/>
              <a:gd name="connsiteX35" fmla="*/ 2293653 w 2337195"/>
              <a:gd name="connsiteY35" fmla="*/ 587963 h 2387734"/>
              <a:gd name="connsiteX36" fmla="*/ 2264624 w 2337195"/>
              <a:gd name="connsiteY36" fmla="*/ 631506 h 2387734"/>
              <a:gd name="connsiteX37" fmla="*/ 2177538 w 2337195"/>
              <a:gd name="connsiteY37" fmla="*/ 747620 h 2387734"/>
              <a:gd name="connsiteX38" fmla="*/ 2148510 w 2337195"/>
              <a:gd name="connsiteY38" fmla="*/ 805677 h 2387734"/>
              <a:gd name="connsiteX39" fmla="*/ 2061424 w 2337195"/>
              <a:gd name="connsiteY39" fmla="*/ 921791 h 2387734"/>
              <a:gd name="connsiteX40" fmla="*/ 2032395 w 2337195"/>
              <a:gd name="connsiteY40" fmla="*/ 689563 h 2387734"/>
              <a:gd name="connsiteX41" fmla="*/ 2003367 w 2337195"/>
              <a:gd name="connsiteY41" fmla="*/ 529906 h 2387734"/>
              <a:gd name="connsiteX42" fmla="*/ 1988853 w 2337195"/>
              <a:gd name="connsiteY42" fmla="*/ 399277 h 2387734"/>
              <a:gd name="connsiteX43" fmla="*/ 1930795 w 2337195"/>
              <a:gd name="connsiteY43" fmla="*/ 239620 h 2387734"/>
              <a:gd name="connsiteX44" fmla="*/ 1901767 w 2337195"/>
              <a:gd name="connsiteY44" fmla="*/ 138020 h 2387734"/>
              <a:gd name="connsiteX45" fmla="*/ 1829195 w 2337195"/>
              <a:gd name="connsiteY45" fmla="*/ 7391 h 2387734"/>
              <a:gd name="connsiteX46" fmla="*/ 1582453 w 2337195"/>
              <a:gd name="connsiteY46" fmla="*/ 167049 h 2387734"/>
              <a:gd name="connsiteX47" fmla="*/ 1553424 w 2337195"/>
              <a:gd name="connsiteY47" fmla="*/ 254134 h 2387734"/>
              <a:gd name="connsiteX48" fmla="*/ 1466338 w 2337195"/>
              <a:gd name="connsiteY48" fmla="*/ 341220 h 2387734"/>
              <a:gd name="connsiteX49" fmla="*/ 1393767 w 2337195"/>
              <a:gd name="connsiteY49" fmla="*/ 457334 h 2387734"/>
              <a:gd name="connsiteX50" fmla="*/ 1364738 w 2337195"/>
              <a:gd name="connsiteY50" fmla="*/ 413791 h 2387734"/>
              <a:gd name="connsiteX51" fmla="*/ 1321195 w 2337195"/>
              <a:gd name="connsiteY51" fmla="*/ 297677 h 2387734"/>
              <a:gd name="connsiteX52" fmla="*/ 1277653 w 2337195"/>
              <a:gd name="connsiteY52" fmla="*/ 254134 h 2387734"/>
              <a:gd name="connsiteX53" fmla="*/ 1117995 w 2337195"/>
              <a:gd name="connsiteY53" fmla="*/ 297677 h 2387734"/>
              <a:gd name="connsiteX54" fmla="*/ 1030910 w 2337195"/>
              <a:gd name="connsiteY54" fmla="*/ 355734 h 2387734"/>
              <a:gd name="connsiteX55" fmla="*/ 1040218 w 2337195"/>
              <a:gd name="connsiteY55" fmla="*/ 205807 h 2387734"/>
              <a:gd name="connsiteX56" fmla="*/ 871425 w 2337195"/>
              <a:gd name="connsiteY56" fmla="*/ 1231 h 2387734"/>
              <a:gd name="connsiteX0" fmla="*/ 478325 w 2337195"/>
              <a:gd name="connsiteY0" fmla="*/ 74198 h 2387494"/>
              <a:gd name="connsiteX1" fmla="*/ 305195 w 2337195"/>
              <a:gd name="connsiteY1" fmla="*/ 442580 h 2387494"/>
              <a:gd name="connsiteX2" fmla="*/ 29424 w 2337195"/>
              <a:gd name="connsiteY2" fmla="*/ 529666 h 2387494"/>
              <a:gd name="connsiteX3" fmla="*/ 395 w 2337195"/>
              <a:gd name="connsiteY3" fmla="*/ 602237 h 2387494"/>
              <a:gd name="connsiteX4" fmla="*/ 43938 w 2337195"/>
              <a:gd name="connsiteY4" fmla="*/ 631266 h 2387494"/>
              <a:gd name="connsiteX5" fmla="*/ 72967 w 2337195"/>
              <a:gd name="connsiteY5" fmla="*/ 674809 h 2387494"/>
              <a:gd name="connsiteX6" fmla="*/ 101995 w 2337195"/>
              <a:gd name="connsiteY6" fmla="*/ 950580 h 2387494"/>
              <a:gd name="connsiteX7" fmla="*/ 247138 w 2337195"/>
              <a:gd name="connsiteY7" fmla="*/ 965094 h 2387494"/>
              <a:gd name="connsiteX8" fmla="*/ 276167 w 2337195"/>
              <a:gd name="connsiteY8" fmla="*/ 1560180 h 2387494"/>
              <a:gd name="connsiteX9" fmla="*/ 290681 w 2337195"/>
              <a:gd name="connsiteY9" fmla="*/ 1632751 h 2387494"/>
              <a:gd name="connsiteX10" fmla="*/ 363253 w 2337195"/>
              <a:gd name="connsiteY10" fmla="*/ 1821437 h 2387494"/>
              <a:gd name="connsiteX11" fmla="*/ 406795 w 2337195"/>
              <a:gd name="connsiteY11" fmla="*/ 1879494 h 2387494"/>
              <a:gd name="connsiteX12" fmla="*/ 435824 w 2337195"/>
              <a:gd name="connsiteY12" fmla="*/ 1923037 h 2387494"/>
              <a:gd name="connsiteX13" fmla="*/ 493881 w 2337195"/>
              <a:gd name="connsiteY13" fmla="*/ 1937551 h 2387494"/>
              <a:gd name="connsiteX14" fmla="*/ 914795 w 2337195"/>
              <a:gd name="connsiteY14" fmla="*/ 2010123 h 2387494"/>
              <a:gd name="connsiteX15" fmla="*/ 914795 w 2337195"/>
              <a:gd name="connsiteY15" fmla="*/ 2227837 h 2387494"/>
              <a:gd name="connsiteX16" fmla="*/ 958338 w 2337195"/>
              <a:gd name="connsiteY16" fmla="*/ 2213323 h 2387494"/>
              <a:gd name="connsiteX17" fmla="*/ 1117995 w 2337195"/>
              <a:gd name="connsiteY17" fmla="*/ 2372980 h 2387494"/>
              <a:gd name="connsiteX18" fmla="*/ 1205081 w 2337195"/>
              <a:gd name="connsiteY18" fmla="*/ 2387494 h 2387494"/>
              <a:gd name="connsiteX19" fmla="*/ 1335710 w 2337195"/>
              <a:gd name="connsiteY19" fmla="*/ 2358466 h 2387494"/>
              <a:gd name="connsiteX20" fmla="*/ 1379253 w 2337195"/>
              <a:gd name="connsiteY20" fmla="*/ 2242351 h 2387494"/>
              <a:gd name="connsiteX21" fmla="*/ 1451824 w 2337195"/>
              <a:gd name="connsiteY21" fmla="*/ 2285894 h 2387494"/>
              <a:gd name="connsiteX22" fmla="*/ 1495367 w 2337195"/>
              <a:gd name="connsiteY22" fmla="*/ 2343951 h 2387494"/>
              <a:gd name="connsiteX23" fmla="*/ 1567938 w 2337195"/>
              <a:gd name="connsiteY23" fmla="*/ 2372980 h 2387494"/>
              <a:gd name="connsiteX24" fmla="*/ 1901767 w 2337195"/>
              <a:gd name="connsiteY24" fmla="*/ 2285894 h 2387494"/>
              <a:gd name="connsiteX25" fmla="*/ 1945310 w 2337195"/>
              <a:gd name="connsiteY25" fmla="*/ 2242351 h 2387494"/>
              <a:gd name="connsiteX26" fmla="*/ 2046910 w 2337195"/>
              <a:gd name="connsiteY26" fmla="*/ 2097209 h 2387494"/>
              <a:gd name="connsiteX27" fmla="*/ 2061424 w 2337195"/>
              <a:gd name="connsiteY27" fmla="*/ 2053666 h 2387494"/>
              <a:gd name="connsiteX28" fmla="*/ 2119481 w 2337195"/>
              <a:gd name="connsiteY28" fmla="*/ 2039151 h 2387494"/>
              <a:gd name="connsiteX29" fmla="*/ 2192053 w 2337195"/>
              <a:gd name="connsiteY29" fmla="*/ 1908523 h 2387494"/>
              <a:gd name="connsiteX30" fmla="*/ 2235595 w 2337195"/>
              <a:gd name="connsiteY30" fmla="*/ 1835951 h 2387494"/>
              <a:gd name="connsiteX31" fmla="*/ 2264624 w 2337195"/>
              <a:gd name="connsiteY31" fmla="*/ 1705323 h 2387494"/>
              <a:gd name="connsiteX32" fmla="*/ 2293653 w 2337195"/>
              <a:gd name="connsiteY32" fmla="*/ 1618237 h 2387494"/>
              <a:gd name="connsiteX33" fmla="*/ 2337195 w 2337195"/>
              <a:gd name="connsiteY33" fmla="*/ 1400523 h 2387494"/>
              <a:gd name="connsiteX34" fmla="*/ 2322681 w 2337195"/>
              <a:gd name="connsiteY34" fmla="*/ 660294 h 2387494"/>
              <a:gd name="connsiteX35" fmla="*/ 2293653 w 2337195"/>
              <a:gd name="connsiteY35" fmla="*/ 587723 h 2387494"/>
              <a:gd name="connsiteX36" fmla="*/ 2264624 w 2337195"/>
              <a:gd name="connsiteY36" fmla="*/ 631266 h 2387494"/>
              <a:gd name="connsiteX37" fmla="*/ 2177538 w 2337195"/>
              <a:gd name="connsiteY37" fmla="*/ 747380 h 2387494"/>
              <a:gd name="connsiteX38" fmla="*/ 2148510 w 2337195"/>
              <a:gd name="connsiteY38" fmla="*/ 805437 h 2387494"/>
              <a:gd name="connsiteX39" fmla="*/ 2061424 w 2337195"/>
              <a:gd name="connsiteY39" fmla="*/ 921551 h 2387494"/>
              <a:gd name="connsiteX40" fmla="*/ 2032395 w 2337195"/>
              <a:gd name="connsiteY40" fmla="*/ 689323 h 2387494"/>
              <a:gd name="connsiteX41" fmla="*/ 2003367 w 2337195"/>
              <a:gd name="connsiteY41" fmla="*/ 529666 h 2387494"/>
              <a:gd name="connsiteX42" fmla="*/ 1988853 w 2337195"/>
              <a:gd name="connsiteY42" fmla="*/ 399037 h 2387494"/>
              <a:gd name="connsiteX43" fmla="*/ 1930795 w 2337195"/>
              <a:gd name="connsiteY43" fmla="*/ 239380 h 2387494"/>
              <a:gd name="connsiteX44" fmla="*/ 1901767 w 2337195"/>
              <a:gd name="connsiteY44" fmla="*/ 137780 h 2387494"/>
              <a:gd name="connsiteX45" fmla="*/ 1829195 w 2337195"/>
              <a:gd name="connsiteY45" fmla="*/ 7151 h 2387494"/>
              <a:gd name="connsiteX46" fmla="*/ 1582453 w 2337195"/>
              <a:gd name="connsiteY46" fmla="*/ 166809 h 2387494"/>
              <a:gd name="connsiteX47" fmla="*/ 1553424 w 2337195"/>
              <a:gd name="connsiteY47" fmla="*/ 253894 h 2387494"/>
              <a:gd name="connsiteX48" fmla="*/ 1466338 w 2337195"/>
              <a:gd name="connsiteY48" fmla="*/ 340980 h 2387494"/>
              <a:gd name="connsiteX49" fmla="*/ 1393767 w 2337195"/>
              <a:gd name="connsiteY49" fmla="*/ 457094 h 2387494"/>
              <a:gd name="connsiteX50" fmla="*/ 1364738 w 2337195"/>
              <a:gd name="connsiteY50" fmla="*/ 413551 h 2387494"/>
              <a:gd name="connsiteX51" fmla="*/ 1321195 w 2337195"/>
              <a:gd name="connsiteY51" fmla="*/ 297437 h 2387494"/>
              <a:gd name="connsiteX52" fmla="*/ 1277653 w 2337195"/>
              <a:gd name="connsiteY52" fmla="*/ 253894 h 2387494"/>
              <a:gd name="connsiteX53" fmla="*/ 1117995 w 2337195"/>
              <a:gd name="connsiteY53" fmla="*/ 297437 h 2387494"/>
              <a:gd name="connsiteX54" fmla="*/ 1163437 w 2337195"/>
              <a:gd name="connsiteY54" fmla="*/ 96789 h 2387494"/>
              <a:gd name="connsiteX55" fmla="*/ 1040218 w 2337195"/>
              <a:gd name="connsiteY55" fmla="*/ 205567 h 2387494"/>
              <a:gd name="connsiteX56" fmla="*/ 871425 w 2337195"/>
              <a:gd name="connsiteY56" fmla="*/ 991 h 2387494"/>
              <a:gd name="connsiteX0" fmla="*/ 478325 w 2337195"/>
              <a:gd name="connsiteY0" fmla="*/ 74198 h 2387494"/>
              <a:gd name="connsiteX1" fmla="*/ 305195 w 2337195"/>
              <a:gd name="connsiteY1" fmla="*/ 442580 h 2387494"/>
              <a:gd name="connsiteX2" fmla="*/ 29424 w 2337195"/>
              <a:gd name="connsiteY2" fmla="*/ 529666 h 2387494"/>
              <a:gd name="connsiteX3" fmla="*/ 395 w 2337195"/>
              <a:gd name="connsiteY3" fmla="*/ 602237 h 2387494"/>
              <a:gd name="connsiteX4" fmla="*/ 43938 w 2337195"/>
              <a:gd name="connsiteY4" fmla="*/ 631266 h 2387494"/>
              <a:gd name="connsiteX5" fmla="*/ 72967 w 2337195"/>
              <a:gd name="connsiteY5" fmla="*/ 674809 h 2387494"/>
              <a:gd name="connsiteX6" fmla="*/ 101995 w 2337195"/>
              <a:gd name="connsiteY6" fmla="*/ 950580 h 2387494"/>
              <a:gd name="connsiteX7" fmla="*/ 247138 w 2337195"/>
              <a:gd name="connsiteY7" fmla="*/ 965094 h 2387494"/>
              <a:gd name="connsiteX8" fmla="*/ 276167 w 2337195"/>
              <a:gd name="connsiteY8" fmla="*/ 1560180 h 2387494"/>
              <a:gd name="connsiteX9" fmla="*/ 290681 w 2337195"/>
              <a:gd name="connsiteY9" fmla="*/ 1632751 h 2387494"/>
              <a:gd name="connsiteX10" fmla="*/ 363253 w 2337195"/>
              <a:gd name="connsiteY10" fmla="*/ 1821437 h 2387494"/>
              <a:gd name="connsiteX11" fmla="*/ 406795 w 2337195"/>
              <a:gd name="connsiteY11" fmla="*/ 1879494 h 2387494"/>
              <a:gd name="connsiteX12" fmla="*/ 435824 w 2337195"/>
              <a:gd name="connsiteY12" fmla="*/ 1923037 h 2387494"/>
              <a:gd name="connsiteX13" fmla="*/ 493881 w 2337195"/>
              <a:gd name="connsiteY13" fmla="*/ 1937551 h 2387494"/>
              <a:gd name="connsiteX14" fmla="*/ 914795 w 2337195"/>
              <a:gd name="connsiteY14" fmla="*/ 2010123 h 2387494"/>
              <a:gd name="connsiteX15" fmla="*/ 914795 w 2337195"/>
              <a:gd name="connsiteY15" fmla="*/ 2227837 h 2387494"/>
              <a:gd name="connsiteX16" fmla="*/ 958338 w 2337195"/>
              <a:gd name="connsiteY16" fmla="*/ 2213323 h 2387494"/>
              <a:gd name="connsiteX17" fmla="*/ 1117995 w 2337195"/>
              <a:gd name="connsiteY17" fmla="*/ 2372980 h 2387494"/>
              <a:gd name="connsiteX18" fmla="*/ 1205081 w 2337195"/>
              <a:gd name="connsiteY18" fmla="*/ 2387494 h 2387494"/>
              <a:gd name="connsiteX19" fmla="*/ 1335710 w 2337195"/>
              <a:gd name="connsiteY19" fmla="*/ 2358466 h 2387494"/>
              <a:gd name="connsiteX20" fmla="*/ 1379253 w 2337195"/>
              <a:gd name="connsiteY20" fmla="*/ 2242351 h 2387494"/>
              <a:gd name="connsiteX21" fmla="*/ 1451824 w 2337195"/>
              <a:gd name="connsiteY21" fmla="*/ 2285894 h 2387494"/>
              <a:gd name="connsiteX22" fmla="*/ 1495367 w 2337195"/>
              <a:gd name="connsiteY22" fmla="*/ 2343951 h 2387494"/>
              <a:gd name="connsiteX23" fmla="*/ 1567938 w 2337195"/>
              <a:gd name="connsiteY23" fmla="*/ 2372980 h 2387494"/>
              <a:gd name="connsiteX24" fmla="*/ 1901767 w 2337195"/>
              <a:gd name="connsiteY24" fmla="*/ 2285894 h 2387494"/>
              <a:gd name="connsiteX25" fmla="*/ 1945310 w 2337195"/>
              <a:gd name="connsiteY25" fmla="*/ 2242351 h 2387494"/>
              <a:gd name="connsiteX26" fmla="*/ 2046910 w 2337195"/>
              <a:gd name="connsiteY26" fmla="*/ 2097209 h 2387494"/>
              <a:gd name="connsiteX27" fmla="*/ 2061424 w 2337195"/>
              <a:gd name="connsiteY27" fmla="*/ 2053666 h 2387494"/>
              <a:gd name="connsiteX28" fmla="*/ 2119481 w 2337195"/>
              <a:gd name="connsiteY28" fmla="*/ 2039151 h 2387494"/>
              <a:gd name="connsiteX29" fmla="*/ 2192053 w 2337195"/>
              <a:gd name="connsiteY29" fmla="*/ 1908523 h 2387494"/>
              <a:gd name="connsiteX30" fmla="*/ 2235595 w 2337195"/>
              <a:gd name="connsiteY30" fmla="*/ 1835951 h 2387494"/>
              <a:gd name="connsiteX31" fmla="*/ 2264624 w 2337195"/>
              <a:gd name="connsiteY31" fmla="*/ 1705323 h 2387494"/>
              <a:gd name="connsiteX32" fmla="*/ 2293653 w 2337195"/>
              <a:gd name="connsiteY32" fmla="*/ 1618237 h 2387494"/>
              <a:gd name="connsiteX33" fmla="*/ 2337195 w 2337195"/>
              <a:gd name="connsiteY33" fmla="*/ 1400523 h 2387494"/>
              <a:gd name="connsiteX34" fmla="*/ 2322681 w 2337195"/>
              <a:gd name="connsiteY34" fmla="*/ 660294 h 2387494"/>
              <a:gd name="connsiteX35" fmla="*/ 2293653 w 2337195"/>
              <a:gd name="connsiteY35" fmla="*/ 587723 h 2387494"/>
              <a:gd name="connsiteX36" fmla="*/ 2264624 w 2337195"/>
              <a:gd name="connsiteY36" fmla="*/ 631266 h 2387494"/>
              <a:gd name="connsiteX37" fmla="*/ 2177538 w 2337195"/>
              <a:gd name="connsiteY37" fmla="*/ 747380 h 2387494"/>
              <a:gd name="connsiteX38" fmla="*/ 2148510 w 2337195"/>
              <a:gd name="connsiteY38" fmla="*/ 805437 h 2387494"/>
              <a:gd name="connsiteX39" fmla="*/ 2061424 w 2337195"/>
              <a:gd name="connsiteY39" fmla="*/ 921551 h 2387494"/>
              <a:gd name="connsiteX40" fmla="*/ 2032395 w 2337195"/>
              <a:gd name="connsiteY40" fmla="*/ 689323 h 2387494"/>
              <a:gd name="connsiteX41" fmla="*/ 2003367 w 2337195"/>
              <a:gd name="connsiteY41" fmla="*/ 529666 h 2387494"/>
              <a:gd name="connsiteX42" fmla="*/ 1988853 w 2337195"/>
              <a:gd name="connsiteY42" fmla="*/ 399037 h 2387494"/>
              <a:gd name="connsiteX43" fmla="*/ 1930795 w 2337195"/>
              <a:gd name="connsiteY43" fmla="*/ 239380 h 2387494"/>
              <a:gd name="connsiteX44" fmla="*/ 1901767 w 2337195"/>
              <a:gd name="connsiteY44" fmla="*/ 137780 h 2387494"/>
              <a:gd name="connsiteX45" fmla="*/ 1829195 w 2337195"/>
              <a:gd name="connsiteY45" fmla="*/ 7151 h 2387494"/>
              <a:gd name="connsiteX46" fmla="*/ 1582453 w 2337195"/>
              <a:gd name="connsiteY46" fmla="*/ 166809 h 2387494"/>
              <a:gd name="connsiteX47" fmla="*/ 1553424 w 2337195"/>
              <a:gd name="connsiteY47" fmla="*/ 253894 h 2387494"/>
              <a:gd name="connsiteX48" fmla="*/ 1466338 w 2337195"/>
              <a:gd name="connsiteY48" fmla="*/ 340980 h 2387494"/>
              <a:gd name="connsiteX49" fmla="*/ 1393767 w 2337195"/>
              <a:gd name="connsiteY49" fmla="*/ 457094 h 2387494"/>
              <a:gd name="connsiteX50" fmla="*/ 1364738 w 2337195"/>
              <a:gd name="connsiteY50" fmla="*/ 413551 h 2387494"/>
              <a:gd name="connsiteX51" fmla="*/ 1321195 w 2337195"/>
              <a:gd name="connsiteY51" fmla="*/ 297437 h 2387494"/>
              <a:gd name="connsiteX52" fmla="*/ 1346156 w 2337195"/>
              <a:gd name="connsiteY52" fmla="*/ 5880 h 2387494"/>
              <a:gd name="connsiteX53" fmla="*/ 1117995 w 2337195"/>
              <a:gd name="connsiteY53" fmla="*/ 297437 h 2387494"/>
              <a:gd name="connsiteX54" fmla="*/ 1163437 w 2337195"/>
              <a:gd name="connsiteY54" fmla="*/ 96789 h 2387494"/>
              <a:gd name="connsiteX55" fmla="*/ 1040218 w 2337195"/>
              <a:gd name="connsiteY55" fmla="*/ 205567 h 2387494"/>
              <a:gd name="connsiteX56" fmla="*/ 871425 w 2337195"/>
              <a:gd name="connsiteY56" fmla="*/ 991 h 2387494"/>
              <a:gd name="connsiteX0" fmla="*/ 478325 w 2337195"/>
              <a:gd name="connsiteY0" fmla="*/ 74198 h 2387494"/>
              <a:gd name="connsiteX1" fmla="*/ 305195 w 2337195"/>
              <a:gd name="connsiteY1" fmla="*/ 442580 h 2387494"/>
              <a:gd name="connsiteX2" fmla="*/ 29424 w 2337195"/>
              <a:gd name="connsiteY2" fmla="*/ 529666 h 2387494"/>
              <a:gd name="connsiteX3" fmla="*/ 395 w 2337195"/>
              <a:gd name="connsiteY3" fmla="*/ 602237 h 2387494"/>
              <a:gd name="connsiteX4" fmla="*/ 43938 w 2337195"/>
              <a:gd name="connsiteY4" fmla="*/ 631266 h 2387494"/>
              <a:gd name="connsiteX5" fmla="*/ 72967 w 2337195"/>
              <a:gd name="connsiteY5" fmla="*/ 674809 h 2387494"/>
              <a:gd name="connsiteX6" fmla="*/ 101995 w 2337195"/>
              <a:gd name="connsiteY6" fmla="*/ 950580 h 2387494"/>
              <a:gd name="connsiteX7" fmla="*/ 247138 w 2337195"/>
              <a:gd name="connsiteY7" fmla="*/ 965094 h 2387494"/>
              <a:gd name="connsiteX8" fmla="*/ 276167 w 2337195"/>
              <a:gd name="connsiteY8" fmla="*/ 1560180 h 2387494"/>
              <a:gd name="connsiteX9" fmla="*/ 290681 w 2337195"/>
              <a:gd name="connsiteY9" fmla="*/ 1632751 h 2387494"/>
              <a:gd name="connsiteX10" fmla="*/ 363253 w 2337195"/>
              <a:gd name="connsiteY10" fmla="*/ 1821437 h 2387494"/>
              <a:gd name="connsiteX11" fmla="*/ 406795 w 2337195"/>
              <a:gd name="connsiteY11" fmla="*/ 1879494 h 2387494"/>
              <a:gd name="connsiteX12" fmla="*/ 435824 w 2337195"/>
              <a:gd name="connsiteY12" fmla="*/ 1923037 h 2387494"/>
              <a:gd name="connsiteX13" fmla="*/ 493881 w 2337195"/>
              <a:gd name="connsiteY13" fmla="*/ 1937551 h 2387494"/>
              <a:gd name="connsiteX14" fmla="*/ 914795 w 2337195"/>
              <a:gd name="connsiteY14" fmla="*/ 2010123 h 2387494"/>
              <a:gd name="connsiteX15" fmla="*/ 914795 w 2337195"/>
              <a:gd name="connsiteY15" fmla="*/ 2227837 h 2387494"/>
              <a:gd name="connsiteX16" fmla="*/ 958338 w 2337195"/>
              <a:gd name="connsiteY16" fmla="*/ 2213323 h 2387494"/>
              <a:gd name="connsiteX17" fmla="*/ 1117995 w 2337195"/>
              <a:gd name="connsiteY17" fmla="*/ 2372980 h 2387494"/>
              <a:gd name="connsiteX18" fmla="*/ 1205081 w 2337195"/>
              <a:gd name="connsiteY18" fmla="*/ 2387494 h 2387494"/>
              <a:gd name="connsiteX19" fmla="*/ 1335710 w 2337195"/>
              <a:gd name="connsiteY19" fmla="*/ 2358466 h 2387494"/>
              <a:gd name="connsiteX20" fmla="*/ 1379253 w 2337195"/>
              <a:gd name="connsiteY20" fmla="*/ 2242351 h 2387494"/>
              <a:gd name="connsiteX21" fmla="*/ 1451824 w 2337195"/>
              <a:gd name="connsiteY21" fmla="*/ 2285894 h 2387494"/>
              <a:gd name="connsiteX22" fmla="*/ 1495367 w 2337195"/>
              <a:gd name="connsiteY22" fmla="*/ 2343951 h 2387494"/>
              <a:gd name="connsiteX23" fmla="*/ 1567938 w 2337195"/>
              <a:gd name="connsiteY23" fmla="*/ 2372980 h 2387494"/>
              <a:gd name="connsiteX24" fmla="*/ 1901767 w 2337195"/>
              <a:gd name="connsiteY24" fmla="*/ 2285894 h 2387494"/>
              <a:gd name="connsiteX25" fmla="*/ 1945310 w 2337195"/>
              <a:gd name="connsiteY25" fmla="*/ 2242351 h 2387494"/>
              <a:gd name="connsiteX26" fmla="*/ 2046910 w 2337195"/>
              <a:gd name="connsiteY26" fmla="*/ 2097209 h 2387494"/>
              <a:gd name="connsiteX27" fmla="*/ 2061424 w 2337195"/>
              <a:gd name="connsiteY27" fmla="*/ 2053666 h 2387494"/>
              <a:gd name="connsiteX28" fmla="*/ 2119481 w 2337195"/>
              <a:gd name="connsiteY28" fmla="*/ 2039151 h 2387494"/>
              <a:gd name="connsiteX29" fmla="*/ 2192053 w 2337195"/>
              <a:gd name="connsiteY29" fmla="*/ 1908523 h 2387494"/>
              <a:gd name="connsiteX30" fmla="*/ 2235595 w 2337195"/>
              <a:gd name="connsiteY30" fmla="*/ 1835951 h 2387494"/>
              <a:gd name="connsiteX31" fmla="*/ 2264624 w 2337195"/>
              <a:gd name="connsiteY31" fmla="*/ 1705323 h 2387494"/>
              <a:gd name="connsiteX32" fmla="*/ 2293653 w 2337195"/>
              <a:gd name="connsiteY32" fmla="*/ 1618237 h 2387494"/>
              <a:gd name="connsiteX33" fmla="*/ 2337195 w 2337195"/>
              <a:gd name="connsiteY33" fmla="*/ 1400523 h 2387494"/>
              <a:gd name="connsiteX34" fmla="*/ 2322681 w 2337195"/>
              <a:gd name="connsiteY34" fmla="*/ 660294 h 2387494"/>
              <a:gd name="connsiteX35" fmla="*/ 2293653 w 2337195"/>
              <a:gd name="connsiteY35" fmla="*/ 587723 h 2387494"/>
              <a:gd name="connsiteX36" fmla="*/ 2264624 w 2337195"/>
              <a:gd name="connsiteY36" fmla="*/ 631266 h 2387494"/>
              <a:gd name="connsiteX37" fmla="*/ 2177538 w 2337195"/>
              <a:gd name="connsiteY37" fmla="*/ 747380 h 2387494"/>
              <a:gd name="connsiteX38" fmla="*/ 2148510 w 2337195"/>
              <a:gd name="connsiteY38" fmla="*/ 805437 h 2387494"/>
              <a:gd name="connsiteX39" fmla="*/ 2061424 w 2337195"/>
              <a:gd name="connsiteY39" fmla="*/ 921551 h 2387494"/>
              <a:gd name="connsiteX40" fmla="*/ 2032395 w 2337195"/>
              <a:gd name="connsiteY40" fmla="*/ 689323 h 2387494"/>
              <a:gd name="connsiteX41" fmla="*/ 2003367 w 2337195"/>
              <a:gd name="connsiteY41" fmla="*/ 529666 h 2387494"/>
              <a:gd name="connsiteX42" fmla="*/ 1988853 w 2337195"/>
              <a:gd name="connsiteY42" fmla="*/ 399037 h 2387494"/>
              <a:gd name="connsiteX43" fmla="*/ 1930795 w 2337195"/>
              <a:gd name="connsiteY43" fmla="*/ 239380 h 2387494"/>
              <a:gd name="connsiteX44" fmla="*/ 1901767 w 2337195"/>
              <a:gd name="connsiteY44" fmla="*/ 137780 h 2387494"/>
              <a:gd name="connsiteX45" fmla="*/ 1829195 w 2337195"/>
              <a:gd name="connsiteY45" fmla="*/ 7151 h 2387494"/>
              <a:gd name="connsiteX46" fmla="*/ 1582453 w 2337195"/>
              <a:gd name="connsiteY46" fmla="*/ 166809 h 2387494"/>
              <a:gd name="connsiteX47" fmla="*/ 1553424 w 2337195"/>
              <a:gd name="connsiteY47" fmla="*/ 253894 h 2387494"/>
              <a:gd name="connsiteX48" fmla="*/ 1466338 w 2337195"/>
              <a:gd name="connsiteY48" fmla="*/ 340980 h 2387494"/>
              <a:gd name="connsiteX49" fmla="*/ 1393767 w 2337195"/>
              <a:gd name="connsiteY49" fmla="*/ 457094 h 2387494"/>
              <a:gd name="connsiteX50" fmla="*/ 1465429 w 2337195"/>
              <a:gd name="connsiteY50" fmla="*/ 118784 h 2387494"/>
              <a:gd name="connsiteX51" fmla="*/ 1321195 w 2337195"/>
              <a:gd name="connsiteY51" fmla="*/ 297437 h 2387494"/>
              <a:gd name="connsiteX52" fmla="*/ 1346156 w 2337195"/>
              <a:gd name="connsiteY52" fmla="*/ 5880 h 2387494"/>
              <a:gd name="connsiteX53" fmla="*/ 1117995 w 2337195"/>
              <a:gd name="connsiteY53" fmla="*/ 297437 h 2387494"/>
              <a:gd name="connsiteX54" fmla="*/ 1163437 w 2337195"/>
              <a:gd name="connsiteY54" fmla="*/ 96789 h 2387494"/>
              <a:gd name="connsiteX55" fmla="*/ 1040218 w 2337195"/>
              <a:gd name="connsiteY55" fmla="*/ 205567 h 2387494"/>
              <a:gd name="connsiteX56" fmla="*/ 871425 w 2337195"/>
              <a:gd name="connsiteY56" fmla="*/ 991 h 2387494"/>
              <a:gd name="connsiteX0" fmla="*/ 478325 w 2337195"/>
              <a:gd name="connsiteY0" fmla="*/ 74198 h 2387494"/>
              <a:gd name="connsiteX1" fmla="*/ 305195 w 2337195"/>
              <a:gd name="connsiteY1" fmla="*/ 442580 h 2387494"/>
              <a:gd name="connsiteX2" fmla="*/ 29424 w 2337195"/>
              <a:gd name="connsiteY2" fmla="*/ 529666 h 2387494"/>
              <a:gd name="connsiteX3" fmla="*/ 395 w 2337195"/>
              <a:gd name="connsiteY3" fmla="*/ 602237 h 2387494"/>
              <a:gd name="connsiteX4" fmla="*/ 43938 w 2337195"/>
              <a:gd name="connsiteY4" fmla="*/ 631266 h 2387494"/>
              <a:gd name="connsiteX5" fmla="*/ 72967 w 2337195"/>
              <a:gd name="connsiteY5" fmla="*/ 674809 h 2387494"/>
              <a:gd name="connsiteX6" fmla="*/ 101995 w 2337195"/>
              <a:gd name="connsiteY6" fmla="*/ 950580 h 2387494"/>
              <a:gd name="connsiteX7" fmla="*/ 247138 w 2337195"/>
              <a:gd name="connsiteY7" fmla="*/ 965094 h 2387494"/>
              <a:gd name="connsiteX8" fmla="*/ 276167 w 2337195"/>
              <a:gd name="connsiteY8" fmla="*/ 1560180 h 2387494"/>
              <a:gd name="connsiteX9" fmla="*/ 290681 w 2337195"/>
              <a:gd name="connsiteY9" fmla="*/ 1632751 h 2387494"/>
              <a:gd name="connsiteX10" fmla="*/ 363253 w 2337195"/>
              <a:gd name="connsiteY10" fmla="*/ 1821437 h 2387494"/>
              <a:gd name="connsiteX11" fmla="*/ 406795 w 2337195"/>
              <a:gd name="connsiteY11" fmla="*/ 1879494 h 2387494"/>
              <a:gd name="connsiteX12" fmla="*/ 435824 w 2337195"/>
              <a:gd name="connsiteY12" fmla="*/ 1923037 h 2387494"/>
              <a:gd name="connsiteX13" fmla="*/ 493881 w 2337195"/>
              <a:gd name="connsiteY13" fmla="*/ 1937551 h 2387494"/>
              <a:gd name="connsiteX14" fmla="*/ 914795 w 2337195"/>
              <a:gd name="connsiteY14" fmla="*/ 2010123 h 2387494"/>
              <a:gd name="connsiteX15" fmla="*/ 914795 w 2337195"/>
              <a:gd name="connsiteY15" fmla="*/ 2227837 h 2387494"/>
              <a:gd name="connsiteX16" fmla="*/ 958338 w 2337195"/>
              <a:gd name="connsiteY16" fmla="*/ 2213323 h 2387494"/>
              <a:gd name="connsiteX17" fmla="*/ 1117995 w 2337195"/>
              <a:gd name="connsiteY17" fmla="*/ 2372980 h 2387494"/>
              <a:gd name="connsiteX18" fmla="*/ 1205081 w 2337195"/>
              <a:gd name="connsiteY18" fmla="*/ 2387494 h 2387494"/>
              <a:gd name="connsiteX19" fmla="*/ 1335710 w 2337195"/>
              <a:gd name="connsiteY19" fmla="*/ 2358466 h 2387494"/>
              <a:gd name="connsiteX20" fmla="*/ 1379253 w 2337195"/>
              <a:gd name="connsiteY20" fmla="*/ 2242351 h 2387494"/>
              <a:gd name="connsiteX21" fmla="*/ 1451824 w 2337195"/>
              <a:gd name="connsiteY21" fmla="*/ 2285894 h 2387494"/>
              <a:gd name="connsiteX22" fmla="*/ 1495367 w 2337195"/>
              <a:gd name="connsiteY22" fmla="*/ 2343951 h 2387494"/>
              <a:gd name="connsiteX23" fmla="*/ 1567938 w 2337195"/>
              <a:gd name="connsiteY23" fmla="*/ 2372980 h 2387494"/>
              <a:gd name="connsiteX24" fmla="*/ 1901767 w 2337195"/>
              <a:gd name="connsiteY24" fmla="*/ 2285894 h 2387494"/>
              <a:gd name="connsiteX25" fmla="*/ 1945310 w 2337195"/>
              <a:gd name="connsiteY25" fmla="*/ 2242351 h 2387494"/>
              <a:gd name="connsiteX26" fmla="*/ 2046910 w 2337195"/>
              <a:gd name="connsiteY26" fmla="*/ 2097209 h 2387494"/>
              <a:gd name="connsiteX27" fmla="*/ 2061424 w 2337195"/>
              <a:gd name="connsiteY27" fmla="*/ 2053666 h 2387494"/>
              <a:gd name="connsiteX28" fmla="*/ 2119481 w 2337195"/>
              <a:gd name="connsiteY28" fmla="*/ 2039151 h 2387494"/>
              <a:gd name="connsiteX29" fmla="*/ 2192053 w 2337195"/>
              <a:gd name="connsiteY29" fmla="*/ 1908523 h 2387494"/>
              <a:gd name="connsiteX30" fmla="*/ 2235595 w 2337195"/>
              <a:gd name="connsiteY30" fmla="*/ 1835951 h 2387494"/>
              <a:gd name="connsiteX31" fmla="*/ 2264624 w 2337195"/>
              <a:gd name="connsiteY31" fmla="*/ 1705323 h 2387494"/>
              <a:gd name="connsiteX32" fmla="*/ 2293653 w 2337195"/>
              <a:gd name="connsiteY32" fmla="*/ 1618237 h 2387494"/>
              <a:gd name="connsiteX33" fmla="*/ 2337195 w 2337195"/>
              <a:gd name="connsiteY33" fmla="*/ 1400523 h 2387494"/>
              <a:gd name="connsiteX34" fmla="*/ 2322681 w 2337195"/>
              <a:gd name="connsiteY34" fmla="*/ 660294 h 2387494"/>
              <a:gd name="connsiteX35" fmla="*/ 2293653 w 2337195"/>
              <a:gd name="connsiteY35" fmla="*/ 587723 h 2387494"/>
              <a:gd name="connsiteX36" fmla="*/ 2264624 w 2337195"/>
              <a:gd name="connsiteY36" fmla="*/ 631266 h 2387494"/>
              <a:gd name="connsiteX37" fmla="*/ 2177538 w 2337195"/>
              <a:gd name="connsiteY37" fmla="*/ 747380 h 2387494"/>
              <a:gd name="connsiteX38" fmla="*/ 2148510 w 2337195"/>
              <a:gd name="connsiteY38" fmla="*/ 805437 h 2387494"/>
              <a:gd name="connsiteX39" fmla="*/ 2061424 w 2337195"/>
              <a:gd name="connsiteY39" fmla="*/ 921551 h 2387494"/>
              <a:gd name="connsiteX40" fmla="*/ 2032395 w 2337195"/>
              <a:gd name="connsiteY40" fmla="*/ 689323 h 2387494"/>
              <a:gd name="connsiteX41" fmla="*/ 2003367 w 2337195"/>
              <a:gd name="connsiteY41" fmla="*/ 529666 h 2387494"/>
              <a:gd name="connsiteX42" fmla="*/ 1988853 w 2337195"/>
              <a:gd name="connsiteY42" fmla="*/ 399037 h 2387494"/>
              <a:gd name="connsiteX43" fmla="*/ 1930795 w 2337195"/>
              <a:gd name="connsiteY43" fmla="*/ 239380 h 2387494"/>
              <a:gd name="connsiteX44" fmla="*/ 1901767 w 2337195"/>
              <a:gd name="connsiteY44" fmla="*/ 137780 h 2387494"/>
              <a:gd name="connsiteX45" fmla="*/ 1829195 w 2337195"/>
              <a:gd name="connsiteY45" fmla="*/ 7151 h 2387494"/>
              <a:gd name="connsiteX46" fmla="*/ 1582453 w 2337195"/>
              <a:gd name="connsiteY46" fmla="*/ 166809 h 2387494"/>
              <a:gd name="connsiteX47" fmla="*/ 1553424 w 2337195"/>
              <a:gd name="connsiteY47" fmla="*/ 253894 h 2387494"/>
              <a:gd name="connsiteX48" fmla="*/ 1466338 w 2337195"/>
              <a:gd name="connsiteY48" fmla="*/ 340980 h 2387494"/>
              <a:gd name="connsiteX49" fmla="*/ 1502815 w 2337195"/>
              <a:gd name="connsiteY49" fmla="*/ 323744 h 2387494"/>
              <a:gd name="connsiteX50" fmla="*/ 1465429 w 2337195"/>
              <a:gd name="connsiteY50" fmla="*/ 118784 h 2387494"/>
              <a:gd name="connsiteX51" fmla="*/ 1321195 w 2337195"/>
              <a:gd name="connsiteY51" fmla="*/ 297437 h 2387494"/>
              <a:gd name="connsiteX52" fmla="*/ 1346156 w 2337195"/>
              <a:gd name="connsiteY52" fmla="*/ 5880 h 2387494"/>
              <a:gd name="connsiteX53" fmla="*/ 1117995 w 2337195"/>
              <a:gd name="connsiteY53" fmla="*/ 297437 h 2387494"/>
              <a:gd name="connsiteX54" fmla="*/ 1163437 w 2337195"/>
              <a:gd name="connsiteY54" fmla="*/ 96789 h 2387494"/>
              <a:gd name="connsiteX55" fmla="*/ 1040218 w 2337195"/>
              <a:gd name="connsiteY55" fmla="*/ 205567 h 2387494"/>
              <a:gd name="connsiteX56" fmla="*/ 871425 w 2337195"/>
              <a:gd name="connsiteY56" fmla="*/ 991 h 238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337195" h="2387494">
                <a:moveTo>
                  <a:pt x="478325" y="74198"/>
                </a:moveTo>
                <a:cubicBezTo>
                  <a:pt x="265449" y="108065"/>
                  <a:pt x="380012" y="366669"/>
                  <a:pt x="305195" y="442580"/>
                </a:cubicBezTo>
                <a:cubicBezTo>
                  <a:pt x="230378" y="518491"/>
                  <a:pt x="29424" y="529666"/>
                  <a:pt x="29424" y="529666"/>
                </a:cubicBezTo>
                <a:cubicBezTo>
                  <a:pt x="19748" y="553856"/>
                  <a:pt x="-3290" y="576445"/>
                  <a:pt x="395" y="602237"/>
                </a:cubicBezTo>
                <a:cubicBezTo>
                  <a:pt x="2862" y="619506"/>
                  <a:pt x="31603" y="618931"/>
                  <a:pt x="43938" y="631266"/>
                </a:cubicBezTo>
                <a:cubicBezTo>
                  <a:pt x="56273" y="643601"/>
                  <a:pt x="63291" y="660295"/>
                  <a:pt x="72967" y="674809"/>
                </a:cubicBezTo>
                <a:cubicBezTo>
                  <a:pt x="82643" y="766733"/>
                  <a:pt x="54439" y="871321"/>
                  <a:pt x="101995" y="950580"/>
                </a:cubicBezTo>
                <a:cubicBezTo>
                  <a:pt x="127011" y="992273"/>
                  <a:pt x="233780" y="918343"/>
                  <a:pt x="247138" y="965094"/>
                </a:cubicBezTo>
                <a:cubicBezTo>
                  <a:pt x="301697" y="1156051"/>
                  <a:pt x="263242" y="1362003"/>
                  <a:pt x="276167" y="1560180"/>
                </a:cubicBezTo>
                <a:cubicBezTo>
                  <a:pt x="277772" y="1584797"/>
                  <a:pt x="284698" y="1608818"/>
                  <a:pt x="290681" y="1632751"/>
                </a:cubicBezTo>
                <a:cubicBezTo>
                  <a:pt x="311302" y="1715234"/>
                  <a:pt x="319922" y="1749217"/>
                  <a:pt x="363253" y="1821437"/>
                </a:cubicBezTo>
                <a:cubicBezTo>
                  <a:pt x="375699" y="1842180"/>
                  <a:pt x="392735" y="1859810"/>
                  <a:pt x="406795" y="1879494"/>
                </a:cubicBezTo>
                <a:cubicBezTo>
                  <a:pt x="416934" y="1893689"/>
                  <a:pt x="421310" y="1913361"/>
                  <a:pt x="435824" y="1923037"/>
                </a:cubicBezTo>
                <a:cubicBezTo>
                  <a:pt x="452422" y="1934102"/>
                  <a:pt x="474815" y="1931685"/>
                  <a:pt x="493881" y="1937551"/>
                </a:cubicBezTo>
                <a:cubicBezTo>
                  <a:pt x="744282" y="2014597"/>
                  <a:pt x="520537" y="1970697"/>
                  <a:pt x="914795" y="2010123"/>
                </a:cubicBezTo>
                <a:cubicBezTo>
                  <a:pt x="880858" y="2094966"/>
                  <a:pt x="855253" y="2120660"/>
                  <a:pt x="914795" y="2227837"/>
                </a:cubicBezTo>
                <a:cubicBezTo>
                  <a:pt x="922225" y="2241211"/>
                  <a:pt x="943824" y="2218161"/>
                  <a:pt x="958338" y="2213323"/>
                </a:cubicBezTo>
                <a:cubicBezTo>
                  <a:pt x="1017664" y="2289599"/>
                  <a:pt x="1032391" y="2347299"/>
                  <a:pt x="1117995" y="2372980"/>
                </a:cubicBezTo>
                <a:cubicBezTo>
                  <a:pt x="1146183" y="2381436"/>
                  <a:pt x="1176052" y="2382656"/>
                  <a:pt x="1205081" y="2387494"/>
                </a:cubicBezTo>
                <a:cubicBezTo>
                  <a:pt x="1248624" y="2377818"/>
                  <a:pt x="1296551" y="2379825"/>
                  <a:pt x="1335710" y="2358466"/>
                </a:cubicBezTo>
                <a:cubicBezTo>
                  <a:pt x="1357679" y="2346483"/>
                  <a:pt x="1374223" y="2262470"/>
                  <a:pt x="1379253" y="2242351"/>
                </a:cubicBezTo>
                <a:cubicBezTo>
                  <a:pt x="1403443" y="2256865"/>
                  <a:pt x="1430593" y="2267317"/>
                  <a:pt x="1451824" y="2285894"/>
                </a:cubicBezTo>
                <a:cubicBezTo>
                  <a:pt x="1470029" y="2301824"/>
                  <a:pt x="1476015" y="2329437"/>
                  <a:pt x="1495367" y="2343951"/>
                </a:cubicBezTo>
                <a:cubicBezTo>
                  <a:pt x="1516210" y="2359583"/>
                  <a:pt x="1543748" y="2363304"/>
                  <a:pt x="1567938" y="2372980"/>
                </a:cubicBezTo>
                <a:cubicBezTo>
                  <a:pt x="1737697" y="2344687"/>
                  <a:pt x="1791618" y="2368505"/>
                  <a:pt x="1901767" y="2285894"/>
                </a:cubicBezTo>
                <a:cubicBezTo>
                  <a:pt x="1918188" y="2273578"/>
                  <a:pt x="1931793" y="2257799"/>
                  <a:pt x="1945310" y="2242351"/>
                </a:cubicBezTo>
                <a:cubicBezTo>
                  <a:pt x="1986128" y="2195702"/>
                  <a:pt x="2019176" y="2152678"/>
                  <a:pt x="2046910" y="2097209"/>
                </a:cubicBezTo>
                <a:cubicBezTo>
                  <a:pt x="2053752" y="2083525"/>
                  <a:pt x="2049477" y="2063224"/>
                  <a:pt x="2061424" y="2053666"/>
                </a:cubicBezTo>
                <a:cubicBezTo>
                  <a:pt x="2077001" y="2041204"/>
                  <a:pt x="2100129" y="2043989"/>
                  <a:pt x="2119481" y="2039151"/>
                </a:cubicBezTo>
                <a:cubicBezTo>
                  <a:pt x="2180306" y="1947916"/>
                  <a:pt x="2115047" y="2049703"/>
                  <a:pt x="2192053" y="1908523"/>
                </a:cubicBezTo>
                <a:cubicBezTo>
                  <a:pt x="2205562" y="1883757"/>
                  <a:pt x="2221081" y="1860142"/>
                  <a:pt x="2235595" y="1835951"/>
                </a:cubicBezTo>
                <a:cubicBezTo>
                  <a:pt x="2245271" y="1792408"/>
                  <a:pt x="2253131" y="1748422"/>
                  <a:pt x="2264624" y="1705323"/>
                </a:cubicBezTo>
                <a:cubicBezTo>
                  <a:pt x="2272508" y="1675757"/>
                  <a:pt x="2286566" y="1648004"/>
                  <a:pt x="2293653" y="1618237"/>
                </a:cubicBezTo>
                <a:cubicBezTo>
                  <a:pt x="2310795" y="1546241"/>
                  <a:pt x="2337195" y="1400523"/>
                  <a:pt x="2337195" y="1400523"/>
                </a:cubicBezTo>
                <a:cubicBezTo>
                  <a:pt x="2332357" y="1153780"/>
                  <a:pt x="2335883" y="906731"/>
                  <a:pt x="2322681" y="660294"/>
                </a:cubicBezTo>
                <a:cubicBezTo>
                  <a:pt x="2321287" y="634278"/>
                  <a:pt x="2316956" y="599374"/>
                  <a:pt x="2293653" y="587723"/>
                </a:cubicBezTo>
                <a:cubicBezTo>
                  <a:pt x="2278050" y="579922"/>
                  <a:pt x="2274884" y="617158"/>
                  <a:pt x="2264624" y="631266"/>
                </a:cubicBezTo>
                <a:cubicBezTo>
                  <a:pt x="2236168" y="670393"/>
                  <a:pt x="2199174" y="704107"/>
                  <a:pt x="2177538" y="747380"/>
                </a:cubicBezTo>
                <a:cubicBezTo>
                  <a:pt x="2167862" y="766732"/>
                  <a:pt x="2160512" y="787434"/>
                  <a:pt x="2148510" y="805437"/>
                </a:cubicBezTo>
                <a:cubicBezTo>
                  <a:pt x="2121673" y="845692"/>
                  <a:pt x="2061424" y="921551"/>
                  <a:pt x="2061424" y="921551"/>
                </a:cubicBezTo>
                <a:cubicBezTo>
                  <a:pt x="2024281" y="735834"/>
                  <a:pt x="2075460" y="1005133"/>
                  <a:pt x="2032395" y="689323"/>
                </a:cubicBezTo>
                <a:cubicBezTo>
                  <a:pt x="2025086" y="635728"/>
                  <a:pt x="2011391" y="583159"/>
                  <a:pt x="2003367" y="529666"/>
                </a:cubicBezTo>
                <a:cubicBezTo>
                  <a:pt x="1996868" y="486340"/>
                  <a:pt x="1999479" y="441540"/>
                  <a:pt x="1988853" y="399037"/>
                </a:cubicBezTo>
                <a:cubicBezTo>
                  <a:pt x="1975118" y="344099"/>
                  <a:pt x="1948703" y="293102"/>
                  <a:pt x="1930795" y="239380"/>
                </a:cubicBezTo>
                <a:cubicBezTo>
                  <a:pt x="1919657" y="205966"/>
                  <a:pt x="1914411" y="170654"/>
                  <a:pt x="1901767" y="137780"/>
                </a:cubicBezTo>
                <a:cubicBezTo>
                  <a:pt x="1878429" y="77100"/>
                  <a:pt x="1861174" y="55119"/>
                  <a:pt x="1829195" y="7151"/>
                </a:cubicBezTo>
                <a:cubicBezTo>
                  <a:pt x="1694578" y="63242"/>
                  <a:pt x="1650569" y="50039"/>
                  <a:pt x="1582453" y="166809"/>
                </a:cubicBezTo>
                <a:cubicBezTo>
                  <a:pt x="1567035" y="193239"/>
                  <a:pt x="1570397" y="228434"/>
                  <a:pt x="1553424" y="253894"/>
                </a:cubicBezTo>
                <a:cubicBezTo>
                  <a:pt x="1530652" y="288052"/>
                  <a:pt x="1474773" y="329338"/>
                  <a:pt x="1466338" y="340980"/>
                </a:cubicBezTo>
                <a:cubicBezTo>
                  <a:pt x="1457903" y="352622"/>
                  <a:pt x="1502967" y="360777"/>
                  <a:pt x="1502815" y="323744"/>
                </a:cubicBezTo>
                <a:cubicBezTo>
                  <a:pt x="1502663" y="286711"/>
                  <a:pt x="1495699" y="123168"/>
                  <a:pt x="1465429" y="118784"/>
                </a:cubicBezTo>
                <a:cubicBezTo>
                  <a:pt x="1435159" y="114400"/>
                  <a:pt x="1341074" y="316254"/>
                  <a:pt x="1321195" y="297437"/>
                </a:cubicBezTo>
                <a:cubicBezTo>
                  <a:pt x="1301316" y="278620"/>
                  <a:pt x="1360670" y="20394"/>
                  <a:pt x="1346156" y="5880"/>
                </a:cubicBezTo>
                <a:cubicBezTo>
                  <a:pt x="1292937" y="20394"/>
                  <a:pt x="1148448" y="282286"/>
                  <a:pt x="1117995" y="297437"/>
                </a:cubicBezTo>
                <a:cubicBezTo>
                  <a:pt x="1087542" y="312588"/>
                  <a:pt x="1176400" y="112101"/>
                  <a:pt x="1163437" y="96789"/>
                </a:cubicBezTo>
                <a:cubicBezTo>
                  <a:pt x="1150474" y="81477"/>
                  <a:pt x="1088887" y="221533"/>
                  <a:pt x="1040218" y="205567"/>
                </a:cubicBezTo>
                <a:cubicBezTo>
                  <a:pt x="991549" y="189601"/>
                  <a:pt x="927063" y="-15942"/>
                  <a:pt x="871425" y="991"/>
                </a:cubicBezTo>
              </a:path>
            </a:pathLst>
          </a:custGeom>
          <a:gradFill flip="none" rotWithShape="1">
            <a:gsLst>
              <a:gs pos="58000">
                <a:srgbClr val="FFFF00"/>
              </a:gs>
              <a:gs pos="74000">
                <a:srgbClr val="FF0000"/>
              </a:gs>
              <a:gs pos="20000">
                <a:schemeClr val="tx1"/>
              </a:gs>
              <a:gs pos="44000">
                <a:schemeClr val="accent2">
                  <a:lumMod val="75000"/>
                </a:schemeClr>
              </a:gs>
              <a:gs pos="3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reeform 6"/>
          <p:cNvSpPr/>
          <p:nvPr/>
        </p:nvSpPr>
        <p:spPr>
          <a:xfrm>
            <a:off x="8229600" y="-14514"/>
            <a:ext cx="2658399" cy="2278743"/>
          </a:xfrm>
          <a:custGeom>
            <a:avLst/>
            <a:gdLst>
              <a:gd name="connsiteX0" fmla="*/ 783771 w 2658399"/>
              <a:gd name="connsiteY0" fmla="*/ 508000 h 2278743"/>
              <a:gd name="connsiteX1" fmla="*/ 783771 w 2658399"/>
              <a:gd name="connsiteY1" fmla="*/ 508000 h 2278743"/>
              <a:gd name="connsiteX2" fmla="*/ 377371 w 2658399"/>
              <a:gd name="connsiteY2" fmla="*/ 928914 h 2278743"/>
              <a:gd name="connsiteX3" fmla="*/ 290286 w 2658399"/>
              <a:gd name="connsiteY3" fmla="*/ 957943 h 2278743"/>
              <a:gd name="connsiteX4" fmla="*/ 188686 w 2658399"/>
              <a:gd name="connsiteY4" fmla="*/ 986971 h 2278743"/>
              <a:gd name="connsiteX5" fmla="*/ 174171 w 2658399"/>
              <a:gd name="connsiteY5" fmla="*/ 1030514 h 2278743"/>
              <a:gd name="connsiteX6" fmla="*/ 232229 w 2658399"/>
              <a:gd name="connsiteY6" fmla="*/ 1132114 h 2278743"/>
              <a:gd name="connsiteX7" fmla="*/ 217714 w 2658399"/>
              <a:gd name="connsiteY7" fmla="*/ 1277257 h 2278743"/>
              <a:gd name="connsiteX8" fmla="*/ 203200 w 2658399"/>
              <a:gd name="connsiteY8" fmla="*/ 1320800 h 2278743"/>
              <a:gd name="connsiteX9" fmla="*/ 116114 w 2658399"/>
              <a:gd name="connsiteY9" fmla="*/ 1364343 h 2278743"/>
              <a:gd name="connsiteX10" fmla="*/ 0 w 2658399"/>
              <a:gd name="connsiteY10" fmla="*/ 1494971 h 2278743"/>
              <a:gd name="connsiteX11" fmla="*/ 58057 w 2658399"/>
              <a:gd name="connsiteY11" fmla="*/ 1509485 h 2278743"/>
              <a:gd name="connsiteX12" fmla="*/ 246743 w 2658399"/>
              <a:gd name="connsiteY12" fmla="*/ 1524000 h 2278743"/>
              <a:gd name="connsiteX13" fmla="*/ 217714 w 2658399"/>
              <a:gd name="connsiteY13" fmla="*/ 1857828 h 2278743"/>
              <a:gd name="connsiteX14" fmla="*/ 246743 w 2658399"/>
              <a:gd name="connsiteY14" fmla="*/ 1973943 h 2278743"/>
              <a:gd name="connsiteX15" fmla="*/ 348343 w 2658399"/>
              <a:gd name="connsiteY15" fmla="*/ 1886857 h 2278743"/>
              <a:gd name="connsiteX16" fmla="*/ 362857 w 2658399"/>
              <a:gd name="connsiteY16" fmla="*/ 1843314 h 2278743"/>
              <a:gd name="connsiteX17" fmla="*/ 406400 w 2658399"/>
              <a:gd name="connsiteY17" fmla="*/ 1814285 h 2278743"/>
              <a:gd name="connsiteX18" fmla="*/ 449943 w 2658399"/>
              <a:gd name="connsiteY18" fmla="*/ 1770743 h 2278743"/>
              <a:gd name="connsiteX19" fmla="*/ 493486 w 2658399"/>
              <a:gd name="connsiteY19" fmla="*/ 1785257 h 2278743"/>
              <a:gd name="connsiteX20" fmla="*/ 537029 w 2658399"/>
              <a:gd name="connsiteY20" fmla="*/ 2046514 h 2278743"/>
              <a:gd name="connsiteX21" fmla="*/ 595086 w 2658399"/>
              <a:gd name="connsiteY21" fmla="*/ 2206171 h 2278743"/>
              <a:gd name="connsiteX22" fmla="*/ 682171 w 2658399"/>
              <a:gd name="connsiteY22" fmla="*/ 2264228 h 2278743"/>
              <a:gd name="connsiteX23" fmla="*/ 885371 w 2658399"/>
              <a:gd name="connsiteY23" fmla="*/ 2191657 h 2278743"/>
              <a:gd name="connsiteX24" fmla="*/ 1030514 w 2658399"/>
              <a:gd name="connsiteY24" fmla="*/ 2133600 h 2278743"/>
              <a:gd name="connsiteX25" fmla="*/ 1103086 w 2658399"/>
              <a:gd name="connsiteY25" fmla="*/ 2046514 h 2278743"/>
              <a:gd name="connsiteX26" fmla="*/ 1175657 w 2658399"/>
              <a:gd name="connsiteY26" fmla="*/ 2061028 h 2278743"/>
              <a:gd name="connsiteX27" fmla="*/ 1219200 w 2658399"/>
              <a:gd name="connsiteY27" fmla="*/ 2104571 h 2278743"/>
              <a:gd name="connsiteX28" fmla="*/ 1233714 w 2658399"/>
              <a:gd name="connsiteY28" fmla="*/ 2148114 h 2278743"/>
              <a:gd name="connsiteX29" fmla="*/ 1451429 w 2658399"/>
              <a:gd name="connsiteY29" fmla="*/ 2133600 h 2278743"/>
              <a:gd name="connsiteX30" fmla="*/ 1494971 w 2658399"/>
              <a:gd name="connsiteY30" fmla="*/ 2046514 h 2278743"/>
              <a:gd name="connsiteX31" fmla="*/ 1596571 w 2658399"/>
              <a:gd name="connsiteY31" fmla="*/ 1988457 h 2278743"/>
              <a:gd name="connsiteX32" fmla="*/ 1698171 w 2658399"/>
              <a:gd name="connsiteY32" fmla="*/ 2162628 h 2278743"/>
              <a:gd name="connsiteX33" fmla="*/ 1785257 w 2658399"/>
              <a:gd name="connsiteY33" fmla="*/ 2278743 h 2278743"/>
              <a:gd name="connsiteX34" fmla="*/ 2061029 w 2658399"/>
              <a:gd name="connsiteY34" fmla="*/ 2220685 h 2278743"/>
              <a:gd name="connsiteX35" fmla="*/ 2191657 w 2658399"/>
              <a:gd name="connsiteY35" fmla="*/ 2090057 h 2278743"/>
              <a:gd name="connsiteX36" fmla="*/ 2322286 w 2658399"/>
              <a:gd name="connsiteY36" fmla="*/ 1973943 h 2278743"/>
              <a:gd name="connsiteX37" fmla="*/ 2380343 w 2658399"/>
              <a:gd name="connsiteY37" fmla="*/ 1959428 h 2278743"/>
              <a:gd name="connsiteX38" fmla="*/ 2423886 w 2658399"/>
              <a:gd name="connsiteY38" fmla="*/ 1973943 h 2278743"/>
              <a:gd name="connsiteX39" fmla="*/ 2496457 w 2658399"/>
              <a:gd name="connsiteY39" fmla="*/ 1944914 h 2278743"/>
              <a:gd name="connsiteX40" fmla="*/ 2554514 w 2658399"/>
              <a:gd name="connsiteY40" fmla="*/ 1814285 h 2278743"/>
              <a:gd name="connsiteX41" fmla="*/ 2612571 w 2658399"/>
              <a:gd name="connsiteY41" fmla="*/ 1727200 h 2278743"/>
              <a:gd name="connsiteX42" fmla="*/ 2641600 w 2658399"/>
              <a:gd name="connsiteY42" fmla="*/ 1335314 h 2278743"/>
              <a:gd name="connsiteX43" fmla="*/ 2627086 w 2658399"/>
              <a:gd name="connsiteY43" fmla="*/ 957943 h 2278743"/>
              <a:gd name="connsiteX44" fmla="*/ 2554514 w 2658399"/>
              <a:gd name="connsiteY44" fmla="*/ 798285 h 2278743"/>
              <a:gd name="connsiteX45" fmla="*/ 2525486 w 2658399"/>
              <a:gd name="connsiteY45" fmla="*/ 711200 h 2278743"/>
              <a:gd name="connsiteX46" fmla="*/ 2481943 w 2658399"/>
              <a:gd name="connsiteY46" fmla="*/ 725714 h 2278743"/>
              <a:gd name="connsiteX47" fmla="*/ 2438400 w 2658399"/>
              <a:gd name="connsiteY47" fmla="*/ 769257 h 2278743"/>
              <a:gd name="connsiteX48" fmla="*/ 2394857 w 2658399"/>
              <a:gd name="connsiteY48" fmla="*/ 798285 h 2278743"/>
              <a:gd name="connsiteX49" fmla="*/ 2293257 w 2658399"/>
              <a:gd name="connsiteY49" fmla="*/ 624114 h 2278743"/>
              <a:gd name="connsiteX50" fmla="*/ 2235200 w 2658399"/>
              <a:gd name="connsiteY50" fmla="*/ 478971 h 2278743"/>
              <a:gd name="connsiteX51" fmla="*/ 2133600 w 2658399"/>
              <a:gd name="connsiteY51" fmla="*/ 319314 h 2278743"/>
              <a:gd name="connsiteX52" fmla="*/ 2032000 w 2658399"/>
              <a:gd name="connsiteY52" fmla="*/ 174171 h 2278743"/>
              <a:gd name="connsiteX53" fmla="*/ 2017486 w 2658399"/>
              <a:gd name="connsiteY53" fmla="*/ 130628 h 2278743"/>
              <a:gd name="connsiteX54" fmla="*/ 1872343 w 2658399"/>
              <a:gd name="connsiteY54" fmla="*/ 145143 h 2278743"/>
              <a:gd name="connsiteX55" fmla="*/ 1770743 w 2658399"/>
              <a:gd name="connsiteY55" fmla="*/ 217714 h 2278743"/>
              <a:gd name="connsiteX56" fmla="*/ 1741714 w 2658399"/>
              <a:gd name="connsiteY56" fmla="*/ 174171 h 2278743"/>
              <a:gd name="connsiteX57" fmla="*/ 1727200 w 2658399"/>
              <a:gd name="connsiteY57" fmla="*/ 130628 h 2278743"/>
              <a:gd name="connsiteX58" fmla="*/ 1640114 w 2658399"/>
              <a:gd name="connsiteY58" fmla="*/ 87085 h 2278743"/>
              <a:gd name="connsiteX59" fmla="*/ 1553029 w 2658399"/>
              <a:gd name="connsiteY59" fmla="*/ 101600 h 2278743"/>
              <a:gd name="connsiteX60" fmla="*/ 1451429 w 2658399"/>
              <a:gd name="connsiteY60" fmla="*/ 174171 h 2278743"/>
              <a:gd name="connsiteX61" fmla="*/ 1393371 w 2658399"/>
              <a:gd name="connsiteY61" fmla="*/ 188685 h 2278743"/>
              <a:gd name="connsiteX62" fmla="*/ 1262743 w 2658399"/>
              <a:gd name="connsiteY62" fmla="*/ 43543 h 2278743"/>
              <a:gd name="connsiteX63" fmla="*/ 1219200 w 2658399"/>
              <a:gd name="connsiteY63" fmla="*/ 14514 h 2278743"/>
              <a:gd name="connsiteX64" fmla="*/ 1175657 w 2658399"/>
              <a:gd name="connsiteY64" fmla="*/ 0 h 2278743"/>
              <a:gd name="connsiteX65" fmla="*/ 1103086 w 2658399"/>
              <a:gd name="connsiteY65" fmla="*/ 14514 h 2278743"/>
              <a:gd name="connsiteX66" fmla="*/ 1074057 w 2658399"/>
              <a:gd name="connsiteY66" fmla="*/ 87085 h 2278743"/>
              <a:gd name="connsiteX67" fmla="*/ 1030514 w 2658399"/>
              <a:gd name="connsiteY67" fmla="*/ 116114 h 2278743"/>
              <a:gd name="connsiteX68" fmla="*/ 972457 w 2658399"/>
              <a:gd name="connsiteY68" fmla="*/ 188685 h 2278743"/>
              <a:gd name="connsiteX69" fmla="*/ 914400 w 2658399"/>
              <a:gd name="connsiteY69" fmla="*/ 232228 h 2278743"/>
              <a:gd name="connsiteX70" fmla="*/ 885371 w 2658399"/>
              <a:gd name="connsiteY70" fmla="*/ 275771 h 2278743"/>
              <a:gd name="connsiteX71" fmla="*/ 754743 w 2658399"/>
              <a:gd name="connsiteY71" fmla="*/ 290285 h 2278743"/>
              <a:gd name="connsiteX72" fmla="*/ 711200 w 2658399"/>
              <a:gd name="connsiteY72" fmla="*/ 566057 h 2278743"/>
              <a:gd name="connsiteX73" fmla="*/ 711200 w 2658399"/>
              <a:gd name="connsiteY73" fmla="*/ 566057 h 227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658399" h="2278743">
                <a:moveTo>
                  <a:pt x="783771" y="508000"/>
                </a:moveTo>
                <a:lnTo>
                  <a:pt x="783771" y="508000"/>
                </a:lnTo>
                <a:cubicBezTo>
                  <a:pt x="648304" y="648305"/>
                  <a:pt x="521489" y="797512"/>
                  <a:pt x="377371" y="928914"/>
                </a:cubicBezTo>
                <a:cubicBezTo>
                  <a:pt x="354760" y="949530"/>
                  <a:pt x="319594" y="949150"/>
                  <a:pt x="290286" y="957943"/>
                </a:cubicBezTo>
                <a:cubicBezTo>
                  <a:pt x="107987" y="1012633"/>
                  <a:pt x="335059" y="938181"/>
                  <a:pt x="188686" y="986971"/>
                </a:cubicBezTo>
                <a:cubicBezTo>
                  <a:pt x="183848" y="1001485"/>
                  <a:pt x="174171" y="1015214"/>
                  <a:pt x="174171" y="1030514"/>
                </a:cubicBezTo>
                <a:cubicBezTo>
                  <a:pt x="174171" y="1088991"/>
                  <a:pt x="194639" y="1094524"/>
                  <a:pt x="232229" y="1132114"/>
                </a:cubicBezTo>
                <a:cubicBezTo>
                  <a:pt x="227391" y="1180495"/>
                  <a:pt x="225107" y="1229200"/>
                  <a:pt x="217714" y="1277257"/>
                </a:cubicBezTo>
                <a:cubicBezTo>
                  <a:pt x="215388" y="1292379"/>
                  <a:pt x="214816" y="1310843"/>
                  <a:pt x="203200" y="1320800"/>
                </a:cubicBezTo>
                <a:cubicBezTo>
                  <a:pt x="178558" y="1341921"/>
                  <a:pt x="142078" y="1344870"/>
                  <a:pt x="116114" y="1364343"/>
                </a:cubicBezTo>
                <a:cubicBezTo>
                  <a:pt x="49835" y="1414052"/>
                  <a:pt x="37719" y="1438394"/>
                  <a:pt x="0" y="1494971"/>
                </a:cubicBezTo>
                <a:cubicBezTo>
                  <a:pt x="19352" y="1499809"/>
                  <a:pt x="38246" y="1507154"/>
                  <a:pt x="58057" y="1509485"/>
                </a:cubicBezTo>
                <a:cubicBezTo>
                  <a:pt x="120706" y="1516856"/>
                  <a:pt x="211752" y="1471513"/>
                  <a:pt x="246743" y="1524000"/>
                </a:cubicBezTo>
                <a:cubicBezTo>
                  <a:pt x="270567" y="1559736"/>
                  <a:pt x="231463" y="1775337"/>
                  <a:pt x="217714" y="1857828"/>
                </a:cubicBezTo>
                <a:cubicBezTo>
                  <a:pt x="227390" y="1896533"/>
                  <a:pt x="216094" y="1948402"/>
                  <a:pt x="246743" y="1973943"/>
                </a:cubicBezTo>
                <a:cubicBezTo>
                  <a:pt x="256899" y="1982406"/>
                  <a:pt x="342274" y="1892926"/>
                  <a:pt x="348343" y="1886857"/>
                </a:cubicBezTo>
                <a:cubicBezTo>
                  <a:pt x="353181" y="1872343"/>
                  <a:pt x="353300" y="1855261"/>
                  <a:pt x="362857" y="1843314"/>
                </a:cubicBezTo>
                <a:cubicBezTo>
                  <a:pt x="373754" y="1829692"/>
                  <a:pt x="392999" y="1825452"/>
                  <a:pt x="406400" y="1814285"/>
                </a:cubicBezTo>
                <a:cubicBezTo>
                  <a:pt x="422169" y="1801145"/>
                  <a:pt x="435429" y="1785257"/>
                  <a:pt x="449943" y="1770743"/>
                </a:cubicBezTo>
                <a:cubicBezTo>
                  <a:pt x="464457" y="1775581"/>
                  <a:pt x="487155" y="1771329"/>
                  <a:pt x="493486" y="1785257"/>
                </a:cubicBezTo>
                <a:cubicBezTo>
                  <a:pt x="523796" y="1851940"/>
                  <a:pt x="521428" y="1973708"/>
                  <a:pt x="537029" y="2046514"/>
                </a:cubicBezTo>
                <a:cubicBezTo>
                  <a:pt x="538342" y="2052642"/>
                  <a:pt x="585306" y="2195169"/>
                  <a:pt x="595086" y="2206171"/>
                </a:cubicBezTo>
                <a:cubicBezTo>
                  <a:pt x="618264" y="2232246"/>
                  <a:pt x="682171" y="2264228"/>
                  <a:pt x="682171" y="2264228"/>
                </a:cubicBezTo>
                <a:cubicBezTo>
                  <a:pt x="880080" y="2214752"/>
                  <a:pt x="721677" y="2263273"/>
                  <a:pt x="885371" y="2191657"/>
                </a:cubicBezTo>
                <a:cubicBezTo>
                  <a:pt x="933110" y="2170771"/>
                  <a:pt x="1030514" y="2133600"/>
                  <a:pt x="1030514" y="2133600"/>
                </a:cubicBezTo>
                <a:cubicBezTo>
                  <a:pt x="1042436" y="2115717"/>
                  <a:pt x="1080735" y="2052102"/>
                  <a:pt x="1103086" y="2046514"/>
                </a:cubicBezTo>
                <a:cubicBezTo>
                  <a:pt x="1127019" y="2040531"/>
                  <a:pt x="1151467" y="2056190"/>
                  <a:pt x="1175657" y="2061028"/>
                </a:cubicBezTo>
                <a:cubicBezTo>
                  <a:pt x="1190171" y="2075542"/>
                  <a:pt x="1207814" y="2087492"/>
                  <a:pt x="1219200" y="2104571"/>
                </a:cubicBezTo>
                <a:cubicBezTo>
                  <a:pt x="1227687" y="2117301"/>
                  <a:pt x="1218533" y="2146216"/>
                  <a:pt x="1233714" y="2148114"/>
                </a:cubicBezTo>
                <a:cubicBezTo>
                  <a:pt x="1305885" y="2157136"/>
                  <a:pt x="1378857" y="2138438"/>
                  <a:pt x="1451429" y="2133600"/>
                </a:cubicBezTo>
                <a:cubicBezTo>
                  <a:pt x="1465943" y="2104571"/>
                  <a:pt x="1475046" y="2072132"/>
                  <a:pt x="1494971" y="2046514"/>
                </a:cubicBezTo>
                <a:cubicBezTo>
                  <a:pt x="1525725" y="2006973"/>
                  <a:pt x="1555088" y="2002285"/>
                  <a:pt x="1596571" y="1988457"/>
                </a:cubicBezTo>
                <a:cubicBezTo>
                  <a:pt x="1688697" y="2049873"/>
                  <a:pt x="1618022" y="1990880"/>
                  <a:pt x="1698171" y="2162628"/>
                </a:cubicBezTo>
                <a:cubicBezTo>
                  <a:pt x="1729732" y="2230258"/>
                  <a:pt x="1738168" y="2231654"/>
                  <a:pt x="1785257" y="2278743"/>
                </a:cubicBezTo>
                <a:cubicBezTo>
                  <a:pt x="1913554" y="2269578"/>
                  <a:pt x="1973036" y="2296107"/>
                  <a:pt x="2061029" y="2220685"/>
                </a:cubicBezTo>
                <a:cubicBezTo>
                  <a:pt x="2107783" y="2180610"/>
                  <a:pt x="2148114" y="2133600"/>
                  <a:pt x="2191657" y="2090057"/>
                </a:cubicBezTo>
                <a:cubicBezTo>
                  <a:pt x="2220931" y="2060783"/>
                  <a:pt x="2279571" y="1995301"/>
                  <a:pt x="2322286" y="1973943"/>
                </a:cubicBezTo>
                <a:cubicBezTo>
                  <a:pt x="2340128" y="1965022"/>
                  <a:pt x="2360991" y="1964266"/>
                  <a:pt x="2380343" y="1959428"/>
                </a:cubicBezTo>
                <a:cubicBezTo>
                  <a:pt x="2394857" y="1964266"/>
                  <a:pt x="2408705" y="1975841"/>
                  <a:pt x="2423886" y="1973943"/>
                </a:cubicBezTo>
                <a:cubicBezTo>
                  <a:pt x="2449739" y="1970711"/>
                  <a:pt x="2478034" y="1963337"/>
                  <a:pt x="2496457" y="1944914"/>
                </a:cubicBezTo>
                <a:cubicBezTo>
                  <a:pt x="2562706" y="1878665"/>
                  <a:pt x="2522259" y="1872344"/>
                  <a:pt x="2554514" y="1814285"/>
                </a:cubicBezTo>
                <a:cubicBezTo>
                  <a:pt x="2571457" y="1783788"/>
                  <a:pt x="2593219" y="1756228"/>
                  <a:pt x="2612571" y="1727200"/>
                </a:cubicBezTo>
                <a:cubicBezTo>
                  <a:pt x="2681731" y="1496669"/>
                  <a:pt x="2655913" y="1643039"/>
                  <a:pt x="2641600" y="1335314"/>
                </a:cubicBezTo>
                <a:cubicBezTo>
                  <a:pt x="2635751" y="1209567"/>
                  <a:pt x="2638836" y="1083277"/>
                  <a:pt x="2627086" y="957943"/>
                </a:cubicBezTo>
                <a:cubicBezTo>
                  <a:pt x="2619450" y="876489"/>
                  <a:pt x="2585852" y="867229"/>
                  <a:pt x="2554514" y="798285"/>
                </a:cubicBezTo>
                <a:cubicBezTo>
                  <a:pt x="2541852" y="770429"/>
                  <a:pt x="2535162" y="740228"/>
                  <a:pt x="2525486" y="711200"/>
                </a:cubicBezTo>
                <a:cubicBezTo>
                  <a:pt x="2510972" y="716038"/>
                  <a:pt x="2494673" y="717227"/>
                  <a:pt x="2481943" y="725714"/>
                </a:cubicBezTo>
                <a:cubicBezTo>
                  <a:pt x="2464864" y="737100"/>
                  <a:pt x="2454169" y="756116"/>
                  <a:pt x="2438400" y="769257"/>
                </a:cubicBezTo>
                <a:cubicBezTo>
                  <a:pt x="2424999" y="780424"/>
                  <a:pt x="2409371" y="788609"/>
                  <a:pt x="2394857" y="798285"/>
                </a:cubicBezTo>
                <a:cubicBezTo>
                  <a:pt x="2360990" y="740228"/>
                  <a:pt x="2309558" y="689320"/>
                  <a:pt x="2293257" y="624114"/>
                </a:cubicBezTo>
                <a:cubicBezTo>
                  <a:pt x="2275078" y="551395"/>
                  <a:pt x="2280821" y="556527"/>
                  <a:pt x="2235200" y="478971"/>
                </a:cubicBezTo>
                <a:cubicBezTo>
                  <a:pt x="2203217" y="424599"/>
                  <a:pt x="2171449" y="369779"/>
                  <a:pt x="2133600" y="319314"/>
                </a:cubicBezTo>
                <a:cubicBezTo>
                  <a:pt x="2069124" y="233347"/>
                  <a:pt x="2103475" y="281385"/>
                  <a:pt x="2032000" y="174171"/>
                </a:cubicBezTo>
                <a:cubicBezTo>
                  <a:pt x="2027162" y="159657"/>
                  <a:pt x="2027043" y="142575"/>
                  <a:pt x="2017486" y="130628"/>
                </a:cubicBezTo>
                <a:cubicBezTo>
                  <a:pt x="1969072" y="70110"/>
                  <a:pt x="1935509" y="118072"/>
                  <a:pt x="1872343" y="145143"/>
                </a:cubicBezTo>
                <a:cubicBezTo>
                  <a:pt x="1854927" y="162559"/>
                  <a:pt x="1803491" y="223172"/>
                  <a:pt x="1770743" y="217714"/>
                </a:cubicBezTo>
                <a:cubicBezTo>
                  <a:pt x="1753536" y="214846"/>
                  <a:pt x="1751390" y="188685"/>
                  <a:pt x="1741714" y="174171"/>
                </a:cubicBezTo>
                <a:cubicBezTo>
                  <a:pt x="1736876" y="159657"/>
                  <a:pt x="1736757" y="142575"/>
                  <a:pt x="1727200" y="130628"/>
                </a:cubicBezTo>
                <a:cubicBezTo>
                  <a:pt x="1706739" y="105051"/>
                  <a:pt x="1668797" y="96646"/>
                  <a:pt x="1640114" y="87085"/>
                </a:cubicBezTo>
                <a:cubicBezTo>
                  <a:pt x="1611086" y="91923"/>
                  <a:pt x="1581217" y="93144"/>
                  <a:pt x="1553029" y="101600"/>
                </a:cubicBezTo>
                <a:cubicBezTo>
                  <a:pt x="1434974" y="137017"/>
                  <a:pt x="1549771" y="117976"/>
                  <a:pt x="1451429" y="174171"/>
                </a:cubicBezTo>
                <a:cubicBezTo>
                  <a:pt x="1434109" y="184068"/>
                  <a:pt x="1412724" y="183847"/>
                  <a:pt x="1393371" y="188685"/>
                </a:cubicBezTo>
                <a:cubicBezTo>
                  <a:pt x="1355893" y="138713"/>
                  <a:pt x="1314843" y="78277"/>
                  <a:pt x="1262743" y="43543"/>
                </a:cubicBezTo>
                <a:cubicBezTo>
                  <a:pt x="1248229" y="33867"/>
                  <a:pt x="1234802" y="22315"/>
                  <a:pt x="1219200" y="14514"/>
                </a:cubicBezTo>
                <a:cubicBezTo>
                  <a:pt x="1205516" y="7672"/>
                  <a:pt x="1190171" y="4838"/>
                  <a:pt x="1175657" y="0"/>
                </a:cubicBezTo>
                <a:cubicBezTo>
                  <a:pt x="1151467" y="4838"/>
                  <a:pt x="1121816" y="-1541"/>
                  <a:pt x="1103086" y="14514"/>
                </a:cubicBezTo>
                <a:cubicBezTo>
                  <a:pt x="1083304" y="31470"/>
                  <a:pt x="1089201" y="65884"/>
                  <a:pt x="1074057" y="87085"/>
                </a:cubicBezTo>
                <a:cubicBezTo>
                  <a:pt x="1063918" y="101280"/>
                  <a:pt x="1042849" y="103779"/>
                  <a:pt x="1030514" y="116114"/>
                </a:cubicBezTo>
                <a:cubicBezTo>
                  <a:pt x="1008609" y="138019"/>
                  <a:pt x="994362" y="166780"/>
                  <a:pt x="972457" y="188685"/>
                </a:cubicBezTo>
                <a:cubicBezTo>
                  <a:pt x="955352" y="205790"/>
                  <a:pt x="931505" y="215123"/>
                  <a:pt x="914400" y="232228"/>
                </a:cubicBezTo>
                <a:cubicBezTo>
                  <a:pt x="902065" y="244563"/>
                  <a:pt x="901765" y="269810"/>
                  <a:pt x="885371" y="275771"/>
                </a:cubicBezTo>
                <a:cubicBezTo>
                  <a:pt x="844198" y="290743"/>
                  <a:pt x="798286" y="285447"/>
                  <a:pt x="754743" y="290285"/>
                </a:cubicBezTo>
                <a:cubicBezTo>
                  <a:pt x="707405" y="526977"/>
                  <a:pt x="711200" y="433991"/>
                  <a:pt x="711200" y="566057"/>
                </a:cubicBezTo>
                <a:lnTo>
                  <a:pt x="711200" y="566057"/>
                </a:lnTo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reeform 7"/>
          <p:cNvSpPr/>
          <p:nvPr/>
        </p:nvSpPr>
        <p:spPr>
          <a:xfrm rot="3831435">
            <a:off x="6164304" y="2862481"/>
            <a:ext cx="1625184" cy="1352229"/>
          </a:xfrm>
          <a:custGeom>
            <a:avLst/>
            <a:gdLst>
              <a:gd name="connsiteX0" fmla="*/ 943824 w 2337195"/>
              <a:gd name="connsiteY0" fmla="*/ 333829 h 2380343"/>
              <a:gd name="connsiteX1" fmla="*/ 943824 w 2337195"/>
              <a:gd name="connsiteY1" fmla="*/ 333829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58" fmla="*/ 682567 w 2337195"/>
              <a:gd name="connsiteY58" fmla="*/ 420915 h 2380343"/>
              <a:gd name="connsiteX59" fmla="*/ 653538 w 2337195"/>
              <a:gd name="connsiteY59" fmla="*/ 464458 h 2380343"/>
              <a:gd name="connsiteX60" fmla="*/ 522910 w 2337195"/>
              <a:gd name="connsiteY60" fmla="*/ 508000 h 2380343"/>
              <a:gd name="connsiteX61" fmla="*/ 377767 w 2337195"/>
              <a:gd name="connsiteY61" fmla="*/ 522515 h 2380343"/>
              <a:gd name="connsiteX62" fmla="*/ 363253 w 2337195"/>
              <a:gd name="connsiteY62" fmla="*/ 537029 h 2380343"/>
              <a:gd name="connsiteX0" fmla="*/ 943824 w 2337195"/>
              <a:gd name="connsiteY0" fmla="*/ 333829 h 2380343"/>
              <a:gd name="connsiteX1" fmla="*/ 943824 w 2337195"/>
              <a:gd name="connsiteY1" fmla="*/ 333829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58" fmla="*/ 682567 w 2337195"/>
              <a:gd name="connsiteY58" fmla="*/ 420915 h 2380343"/>
              <a:gd name="connsiteX59" fmla="*/ 653538 w 2337195"/>
              <a:gd name="connsiteY59" fmla="*/ 464458 h 2380343"/>
              <a:gd name="connsiteX60" fmla="*/ 522910 w 2337195"/>
              <a:gd name="connsiteY60" fmla="*/ 508000 h 2380343"/>
              <a:gd name="connsiteX61" fmla="*/ 377767 w 2337195"/>
              <a:gd name="connsiteY61" fmla="*/ 522515 h 2380343"/>
              <a:gd name="connsiteX0" fmla="*/ 943824 w 2337195"/>
              <a:gd name="connsiteY0" fmla="*/ 333829 h 2380343"/>
              <a:gd name="connsiteX1" fmla="*/ 943824 w 2337195"/>
              <a:gd name="connsiteY1" fmla="*/ 333829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58" fmla="*/ 682567 w 2337195"/>
              <a:gd name="connsiteY58" fmla="*/ 420915 h 2380343"/>
              <a:gd name="connsiteX59" fmla="*/ 653538 w 2337195"/>
              <a:gd name="connsiteY59" fmla="*/ 464458 h 2380343"/>
              <a:gd name="connsiteX60" fmla="*/ 377767 w 2337195"/>
              <a:gd name="connsiteY60" fmla="*/ 522515 h 2380343"/>
              <a:gd name="connsiteX0" fmla="*/ 943824 w 2337195"/>
              <a:gd name="connsiteY0" fmla="*/ 333829 h 2380343"/>
              <a:gd name="connsiteX1" fmla="*/ 943824 w 2337195"/>
              <a:gd name="connsiteY1" fmla="*/ 333829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58" fmla="*/ 682567 w 2337195"/>
              <a:gd name="connsiteY58" fmla="*/ 420915 h 2380343"/>
              <a:gd name="connsiteX59" fmla="*/ 653538 w 2337195"/>
              <a:gd name="connsiteY59" fmla="*/ 464458 h 2380343"/>
              <a:gd name="connsiteX0" fmla="*/ 943824 w 2337195"/>
              <a:gd name="connsiteY0" fmla="*/ 333829 h 2380343"/>
              <a:gd name="connsiteX1" fmla="*/ 943824 w 2337195"/>
              <a:gd name="connsiteY1" fmla="*/ 333829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58" fmla="*/ 808948 w 2337195"/>
              <a:gd name="connsiteY58" fmla="*/ 629187 h 2380343"/>
              <a:gd name="connsiteX59" fmla="*/ 653538 w 2337195"/>
              <a:gd name="connsiteY59" fmla="*/ 464458 h 2380343"/>
              <a:gd name="connsiteX0" fmla="*/ 943824 w 2337195"/>
              <a:gd name="connsiteY0" fmla="*/ 333829 h 2380343"/>
              <a:gd name="connsiteX1" fmla="*/ 943824 w 2337195"/>
              <a:gd name="connsiteY1" fmla="*/ 333829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58" fmla="*/ 653538 w 2337195"/>
              <a:gd name="connsiteY58" fmla="*/ 464458 h 2380343"/>
              <a:gd name="connsiteX0" fmla="*/ 943824 w 2337195"/>
              <a:gd name="connsiteY0" fmla="*/ 333829 h 2380343"/>
              <a:gd name="connsiteX1" fmla="*/ 478325 w 2337195"/>
              <a:gd name="connsiteY1" fmla="*/ 67047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58" fmla="*/ 653538 w 2337195"/>
              <a:gd name="connsiteY58" fmla="*/ 464458 h 2380343"/>
              <a:gd name="connsiteX0" fmla="*/ 943824 w 2337195"/>
              <a:gd name="connsiteY0" fmla="*/ 333829 h 2380343"/>
              <a:gd name="connsiteX1" fmla="*/ 478325 w 2337195"/>
              <a:gd name="connsiteY1" fmla="*/ 67047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0" fmla="*/ 478325 w 2337195"/>
              <a:gd name="connsiteY0" fmla="*/ 67047 h 2380343"/>
              <a:gd name="connsiteX1" fmla="*/ 305195 w 2337195"/>
              <a:gd name="connsiteY1" fmla="*/ 435429 h 2380343"/>
              <a:gd name="connsiteX2" fmla="*/ 29424 w 2337195"/>
              <a:gd name="connsiteY2" fmla="*/ 522515 h 2380343"/>
              <a:gd name="connsiteX3" fmla="*/ 395 w 2337195"/>
              <a:gd name="connsiteY3" fmla="*/ 595086 h 2380343"/>
              <a:gd name="connsiteX4" fmla="*/ 43938 w 2337195"/>
              <a:gd name="connsiteY4" fmla="*/ 624115 h 2380343"/>
              <a:gd name="connsiteX5" fmla="*/ 72967 w 2337195"/>
              <a:gd name="connsiteY5" fmla="*/ 667658 h 2380343"/>
              <a:gd name="connsiteX6" fmla="*/ 101995 w 2337195"/>
              <a:gd name="connsiteY6" fmla="*/ 943429 h 2380343"/>
              <a:gd name="connsiteX7" fmla="*/ 247138 w 2337195"/>
              <a:gd name="connsiteY7" fmla="*/ 957943 h 2380343"/>
              <a:gd name="connsiteX8" fmla="*/ 276167 w 2337195"/>
              <a:gd name="connsiteY8" fmla="*/ 1553029 h 2380343"/>
              <a:gd name="connsiteX9" fmla="*/ 290681 w 2337195"/>
              <a:gd name="connsiteY9" fmla="*/ 1625600 h 2380343"/>
              <a:gd name="connsiteX10" fmla="*/ 363253 w 2337195"/>
              <a:gd name="connsiteY10" fmla="*/ 1814286 h 2380343"/>
              <a:gd name="connsiteX11" fmla="*/ 406795 w 2337195"/>
              <a:gd name="connsiteY11" fmla="*/ 1872343 h 2380343"/>
              <a:gd name="connsiteX12" fmla="*/ 435824 w 2337195"/>
              <a:gd name="connsiteY12" fmla="*/ 1915886 h 2380343"/>
              <a:gd name="connsiteX13" fmla="*/ 493881 w 2337195"/>
              <a:gd name="connsiteY13" fmla="*/ 1930400 h 2380343"/>
              <a:gd name="connsiteX14" fmla="*/ 914795 w 2337195"/>
              <a:gd name="connsiteY14" fmla="*/ 2002972 h 2380343"/>
              <a:gd name="connsiteX15" fmla="*/ 914795 w 2337195"/>
              <a:gd name="connsiteY15" fmla="*/ 2220686 h 2380343"/>
              <a:gd name="connsiteX16" fmla="*/ 958338 w 2337195"/>
              <a:gd name="connsiteY16" fmla="*/ 2206172 h 2380343"/>
              <a:gd name="connsiteX17" fmla="*/ 1117995 w 2337195"/>
              <a:gd name="connsiteY17" fmla="*/ 2365829 h 2380343"/>
              <a:gd name="connsiteX18" fmla="*/ 1205081 w 2337195"/>
              <a:gd name="connsiteY18" fmla="*/ 2380343 h 2380343"/>
              <a:gd name="connsiteX19" fmla="*/ 1335710 w 2337195"/>
              <a:gd name="connsiteY19" fmla="*/ 2351315 h 2380343"/>
              <a:gd name="connsiteX20" fmla="*/ 1379253 w 2337195"/>
              <a:gd name="connsiteY20" fmla="*/ 2235200 h 2380343"/>
              <a:gd name="connsiteX21" fmla="*/ 1451824 w 2337195"/>
              <a:gd name="connsiteY21" fmla="*/ 2278743 h 2380343"/>
              <a:gd name="connsiteX22" fmla="*/ 1495367 w 2337195"/>
              <a:gd name="connsiteY22" fmla="*/ 2336800 h 2380343"/>
              <a:gd name="connsiteX23" fmla="*/ 1567938 w 2337195"/>
              <a:gd name="connsiteY23" fmla="*/ 2365829 h 2380343"/>
              <a:gd name="connsiteX24" fmla="*/ 1901767 w 2337195"/>
              <a:gd name="connsiteY24" fmla="*/ 2278743 h 2380343"/>
              <a:gd name="connsiteX25" fmla="*/ 1945310 w 2337195"/>
              <a:gd name="connsiteY25" fmla="*/ 2235200 h 2380343"/>
              <a:gd name="connsiteX26" fmla="*/ 2046910 w 2337195"/>
              <a:gd name="connsiteY26" fmla="*/ 2090058 h 2380343"/>
              <a:gd name="connsiteX27" fmla="*/ 2061424 w 2337195"/>
              <a:gd name="connsiteY27" fmla="*/ 2046515 h 2380343"/>
              <a:gd name="connsiteX28" fmla="*/ 2119481 w 2337195"/>
              <a:gd name="connsiteY28" fmla="*/ 2032000 h 2380343"/>
              <a:gd name="connsiteX29" fmla="*/ 2192053 w 2337195"/>
              <a:gd name="connsiteY29" fmla="*/ 1901372 h 2380343"/>
              <a:gd name="connsiteX30" fmla="*/ 2235595 w 2337195"/>
              <a:gd name="connsiteY30" fmla="*/ 1828800 h 2380343"/>
              <a:gd name="connsiteX31" fmla="*/ 2264624 w 2337195"/>
              <a:gd name="connsiteY31" fmla="*/ 1698172 h 2380343"/>
              <a:gd name="connsiteX32" fmla="*/ 2293653 w 2337195"/>
              <a:gd name="connsiteY32" fmla="*/ 1611086 h 2380343"/>
              <a:gd name="connsiteX33" fmla="*/ 2337195 w 2337195"/>
              <a:gd name="connsiteY33" fmla="*/ 1393372 h 2380343"/>
              <a:gd name="connsiteX34" fmla="*/ 2322681 w 2337195"/>
              <a:gd name="connsiteY34" fmla="*/ 653143 h 2380343"/>
              <a:gd name="connsiteX35" fmla="*/ 2293653 w 2337195"/>
              <a:gd name="connsiteY35" fmla="*/ 580572 h 2380343"/>
              <a:gd name="connsiteX36" fmla="*/ 2264624 w 2337195"/>
              <a:gd name="connsiteY36" fmla="*/ 624115 h 2380343"/>
              <a:gd name="connsiteX37" fmla="*/ 2177538 w 2337195"/>
              <a:gd name="connsiteY37" fmla="*/ 740229 h 2380343"/>
              <a:gd name="connsiteX38" fmla="*/ 2148510 w 2337195"/>
              <a:gd name="connsiteY38" fmla="*/ 798286 h 2380343"/>
              <a:gd name="connsiteX39" fmla="*/ 2061424 w 2337195"/>
              <a:gd name="connsiteY39" fmla="*/ 914400 h 2380343"/>
              <a:gd name="connsiteX40" fmla="*/ 2032395 w 2337195"/>
              <a:gd name="connsiteY40" fmla="*/ 682172 h 2380343"/>
              <a:gd name="connsiteX41" fmla="*/ 2003367 w 2337195"/>
              <a:gd name="connsiteY41" fmla="*/ 522515 h 2380343"/>
              <a:gd name="connsiteX42" fmla="*/ 1988853 w 2337195"/>
              <a:gd name="connsiteY42" fmla="*/ 391886 h 2380343"/>
              <a:gd name="connsiteX43" fmla="*/ 1930795 w 2337195"/>
              <a:gd name="connsiteY43" fmla="*/ 232229 h 2380343"/>
              <a:gd name="connsiteX44" fmla="*/ 1901767 w 2337195"/>
              <a:gd name="connsiteY44" fmla="*/ 130629 h 2380343"/>
              <a:gd name="connsiteX45" fmla="*/ 1829195 w 2337195"/>
              <a:gd name="connsiteY45" fmla="*/ 0 h 2380343"/>
              <a:gd name="connsiteX46" fmla="*/ 1582453 w 2337195"/>
              <a:gd name="connsiteY46" fmla="*/ 159658 h 2380343"/>
              <a:gd name="connsiteX47" fmla="*/ 1553424 w 2337195"/>
              <a:gd name="connsiteY47" fmla="*/ 246743 h 2380343"/>
              <a:gd name="connsiteX48" fmla="*/ 1466338 w 2337195"/>
              <a:gd name="connsiteY48" fmla="*/ 333829 h 2380343"/>
              <a:gd name="connsiteX49" fmla="*/ 1393767 w 2337195"/>
              <a:gd name="connsiteY49" fmla="*/ 449943 h 2380343"/>
              <a:gd name="connsiteX50" fmla="*/ 1364738 w 2337195"/>
              <a:gd name="connsiteY50" fmla="*/ 406400 h 2380343"/>
              <a:gd name="connsiteX51" fmla="*/ 1321195 w 2337195"/>
              <a:gd name="connsiteY51" fmla="*/ 290286 h 2380343"/>
              <a:gd name="connsiteX52" fmla="*/ 1277653 w 2337195"/>
              <a:gd name="connsiteY52" fmla="*/ 246743 h 2380343"/>
              <a:gd name="connsiteX53" fmla="*/ 1117995 w 2337195"/>
              <a:gd name="connsiteY53" fmla="*/ 290286 h 2380343"/>
              <a:gd name="connsiteX54" fmla="*/ 1030910 w 2337195"/>
              <a:gd name="connsiteY54" fmla="*/ 348343 h 2380343"/>
              <a:gd name="connsiteX55" fmla="*/ 987367 w 2337195"/>
              <a:gd name="connsiteY55" fmla="*/ 362858 h 2380343"/>
              <a:gd name="connsiteX56" fmla="*/ 900281 w 2337195"/>
              <a:gd name="connsiteY56" fmla="*/ 406400 h 2380343"/>
              <a:gd name="connsiteX0" fmla="*/ 478325 w 2337195"/>
              <a:gd name="connsiteY0" fmla="*/ 73841 h 2387137"/>
              <a:gd name="connsiteX1" fmla="*/ 305195 w 2337195"/>
              <a:gd name="connsiteY1" fmla="*/ 442223 h 2387137"/>
              <a:gd name="connsiteX2" fmla="*/ 29424 w 2337195"/>
              <a:gd name="connsiteY2" fmla="*/ 529309 h 2387137"/>
              <a:gd name="connsiteX3" fmla="*/ 395 w 2337195"/>
              <a:gd name="connsiteY3" fmla="*/ 601880 h 2387137"/>
              <a:gd name="connsiteX4" fmla="*/ 43938 w 2337195"/>
              <a:gd name="connsiteY4" fmla="*/ 630909 h 2387137"/>
              <a:gd name="connsiteX5" fmla="*/ 72967 w 2337195"/>
              <a:gd name="connsiteY5" fmla="*/ 674452 h 2387137"/>
              <a:gd name="connsiteX6" fmla="*/ 101995 w 2337195"/>
              <a:gd name="connsiteY6" fmla="*/ 950223 h 2387137"/>
              <a:gd name="connsiteX7" fmla="*/ 247138 w 2337195"/>
              <a:gd name="connsiteY7" fmla="*/ 964737 h 2387137"/>
              <a:gd name="connsiteX8" fmla="*/ 276167 w 2337195"/>
              <a:gd name="connsiteY8" fmla="*/ 1559823 h 2387137"/>
              <a:gd name="connsiteX9" fmla="*/ 290681 w 2337195"/>
              <a:gd name="connsiteY9" fmla="*/ 1632394 h 2387137"/>
              <a:gd name="connsiteX10" fmla="*/ 363253 w 2337195"/>
              <a:gd name="connsiteY10" fmla="*/ 1821080 h 2387137"/>
              <a:gd name="connsiteX11" fmla="*/ 406795 w 2337195"/>
              <a:gd name="connsiteY11" fmla="*/ 1879137 h 2387137"/>
              <a:gd name="connsiteX12" fmla="*/ 435824 w 2337195"/>
              <a:gd name="connsiteY12" fmla="*/ 1922680 h 2387137"/>
              <a:gd name="connsiteX13" fmla="*/ 493881 w 2337195"/>
              <a:gd name="connsiteY13" fmla="*/ 1937194 h 2387137"/>
              <a:gd name="connsiteX14" fmla="*/ 914795 w 2337195"/>
              <a:gd name="connsiteY14" fmla="*/ 2009766 h 2387137"/>
              <a:gd name="connsiteX15" fmla="*/ 914795 w 2337195"/>
              <a:gd name="connsiteY15" fmla="*/ 2227480 h 2387137"/>
              <a:gd name="connsiteX16" fmla="*/ 958338 w 2337195"/>
              <a:gd name="connsiteY16" fmla="*/ 2212966 h 2387137"/>
              <a:gd name="connsiteX17" fmla="*/ 1117995 w 2337195"/>
              <a:gd name="connsiteY17" fmla="*/ 2372623 h 2387137"/>
              <a:gd name="connsiteX18" fmla="*/ 1205081 w 2337195"/>
              <a:gd name="connsiteY18" fmla="*/ 2387137 h 2387137"/>
              <a:gd name="connsiteX19" fmla="*/ 1335710 w 2337195"/>
              <a:gd name="connsiteY19" fmla="*/ 2358109 h 2387137"/>
              <a:gd name="connsiteX20" fmla="*/ 1379253 w 2337195"/>
              <a:gd name="connsiteY20" fmla="*/ 2241994 h 2387137"/>
              <a:gd name="connsiteX21" fmla="*/ 1451824 w 2337195"/>
              <a:gd name="connsiteY21" fmla="*/ 2285537 h 2387137"/>
              <a:gd name="connsiteX22" fmla="*/ 1495367 w 2337195"/>
              <a:gd name="connsiteY22" fmla="*/ 2343594 h 2387137"/>
              <a:gd name="connsiteX23" fmla="*/ 1567938 w 2337195"/>
              <a:gd name="connsiteY23" fmla="*/ 2372623 h 2387137"/>
              <a:gd name="connsiteX24" fmla="*/ 1901767 w 2337195"/>
              <a:gd name="connsiteY24" fmla="*/ 2285537 h 2387137"/>
              <a:gd name="connsiteX25" fmla="*/ 1945310 w 2337195"/>
              <a:gd name="connsiteY25" fmla="*/ 2241994 h 2387137"/>
              <a:gd name="connsiteX26" fmla="*/ 2046910 w 2337195"/>
              <a:gd name="connsiteY26" fmla="*/ 2096852 h 2387137"/>
              <a:gd name="connsiteX27" fmla="*/ 2061424 w 2337195"/>
              <a:gd name="connsiteY27" fmla="*/ 2053309 h 2387137"/>
              <a:gd name="connsiteX28" fmla="*/ 2119481 w 2337195"/>
              <a:gd name="connsiteY28" fmla="*/ 2038794 h 2387137"/>
              <a:gd name="connsiteX29" fmla="*/ 2192053 w 2337195"/>
              <a:gd name="connsiteY29" fmla="*/ 1908166 h 2387137"/>
              <a:gd name="connsiteX30" fmla="*/ 2235595 w 2337195"/>
              <a:gd name="connsiteY30" fmla="*/ 1835594 h 2387137"/>
              <a:gd name="connsiteX31" fmla="*/ 2264624 w 2337195"/>
              <a:gd name="connsiteY31" fmla="*/ 1704966 h 2387137"/>
              <a:gd name="connsiteX32" fmla="*/ 2293653 w 2337195"/>
              <a:gd name="connsiteY32" fmla="*/ 1617880 h 2387137"/>
              <a:gd name="connsiteX33" fmla="*/ 2337195 w 2337195"/>
              <a:gd name="connsiteY33" fmla="*/ 1400166 h 2387137"/>
              <a:gd name="connsiteX34" fmla="*/ 2322681 w 2337195"/>
              <a:gd name="connsiteY34" fmla="*/ 659937 h 2387137"/>
              <a:gd name="connsiteX35" fmla="*/ 2293653 w 2337195"/>
              <a:gd name="connsiteY35" fmla="*/ 587366 h 2387137"/>
              <a:gd name="connsiteX36" fmla="*/ 2264624 w 2337195"/>
              <a:gd name="connsiteY36" fmla="*/ 630909 h 2387137"/>
              <a:gd name="connsiteX37" fmla="*/ 2177538 w 2337195"/>
              <a:gd name="connsiteY37" fmla="*/ 747023 h 2387137"/>
              <a:gd name="connsiteX38" fmla="*/ 2148510 w 2337195"/>
              <a:gd name="connsiteY38" fmla="*/ 805080 h 2387137"/>
              <a:gd name="connsiteX39" fmla="*/ 2061424 w 2337195"/>
              <a:gd name="connsiteY39" fmla="*/ 921194 h 2387137"/>
              <a:gd name="connsiteX40" fmla="*/ 2032395 w 2337195"/>
              <a:gd name="connsiteY40" fmla="*/ 688966 h 2387137"/>
              <a:gd name="connsiteX41" fmla="*/ 2003367 w 2337195"/>
              <a:gd name="connsiteY41" fmla="*/ 529309 h 2387137"/>
              <a:gd name="connsiteX42" fmla="*/ 1988853 w 2337195"/>
              <a:gd name="connsiteY42" fmla="*/ 398680 h 2387137"/>
              <a:gd name="connsiteX43" fmla="*/ 1930795 w 2337195"/>
              <a:gd name="connsiteY43" fmla="*/ 239023 h 2387137"/>
              <a:gd name="connsiteX44" fmla="*/ 1901767 w 2337195"/>
              <a:gd name="connsiteY44" fmla="*/ 137423 h 2387137"/>
              <a:gd name="connsiteX45" fmla="*/ 1829195 w 2337195"/>
              <a:gd name="connsiteY45" fmla="*/ 6794 h 2387137"/>
              <a:gd name="connsiteX46" fmla="*/ 1582453 w 2337195"/>
              <a:gd name="connsiteY46" fmla="*/ 166452 h 2387137"/>
              <a:gd name="connsiteX47" fmla="*/ 1553424 w 2337195"/>
              <a:gd name="connsiteY47" fmla="*/ 253537 h 2387137"/>
              <a:gd name="connsiteX48" fmla="*/ 1466338 w 2337195"/>
              <a:gd name="connsiteY48" fmla="*/ 340623 h 2387137"/>
              <a:gd name="connsiteX49" fmla="*/ 1393767 w 2337195"/>
              <a:gd name="connsiteY49" fmla="*/ 456737 h 2387137"/>
              <a:gd name="connsiteX50" fmla="*/ 1364738 w 2337195"/>
              <a:gd name="connsiteY50" fmla="*/ 413194 h 2387137"/>
              <a:gd name="connsiteX51" fmla="*/ 1321195 w 2337195"/>
              <a:gd name="connsiteY51" fmla="*/ 297080 h 2387137"/>
              <a:gd name="connsiteX52" fmla="*/ 1277653 w 2337195"/>
              <a:gd name="connsiteY52" fmla="*/ 253537 h 2387137"/>
              <a:gd name="connsiteX53" fmla="*/ 1117995 w 2337195"/>
              <a:gd name="connsiteY53" fmla="*/ 297080 h 2387137"/>
              <a:gd name="connsiteX54" fmla="*/ 1030910 w 2337195"/>
              <a:gd name="connsiteY54" fmla="*/ 355137 h 2387137"/>
              <a:gd name="connsiteX55" fmla="*/ 987367 w 2337195"/>
              <a:gd name="connsiteY55" fmla="*/ 369652 h 2387137"/>
              <a:gd name="connsiteX56" fmla="*/ 871425 w 2337195"/>
              <a:gd name="connsiteY56" fmla="*/ 634 h 2387137"/>
              <a:gd name="connsiteX0" fmla="*/ 478325 w 2337195"/>
              <a:gd name="connsiteY0" fmla="*/ 74438 h 2387734"/>
              <a:gd name="connsiteX1" fmla="*/ 305195 w 2337195"/>
              <a:gd name="connsiteY1" fmla="*/ 442820 h 2387734"/>
              <a:gd name="connsiteX2" fmla="*/ 29424 w 2337195"/>
              <a:gd name="connsiteY2" fmla="*/ 529906 h 2387734"/>
              <a:gd name="connsiteX3" fmla="*/ 395 w 2337195"/>
              <a:gd name="connsiteY3" fmla="*/ 602477 h 2387734"/>
              <a:gd name="connsiteX4" fmla="*/ 43938 w 2337195"/>
              <a:gd name="connsiteY4" fmla="*/ 631506 h 2387734"/>
              <a:gd name="connsiteX5" fmla="*/ 72967 w 2337195"/>
              <a:gd name="connsiteY5" fmla="*/ 675049 h 2387734"/>
              <a:gd name="connsiteX6" fmla="*/ 101995 w 2337195"/>
              <a:gd name="connsiteY6" fmla="*/ 950820 h 2387734"/>
              <a:gd name="connsiteX7" fmla="*/ 247138 w 2337195"/>
              <a:gd name="connsiteY7" fmla="*/ 965334 h 2387734"/>
              <a:gd name="connsiteX8" fmla="*/ 276167 w 2337195"/>
              <a:gd name="connsiteY8" fmla="*/ 1560420 h 2387734"/>
              <a:gd name="connsiteX9" fmla="*/ 290681 w 2337195"/>
              <a:gd name="connsiteY9" fmla="*/ 1632991 h 2387734"/>
              <a:gd name="connsiteX10" fmla="*/ 363253 w 2337195"/>
              <a:gd name="connsiteY10" fmla="*/ 1821677 h 2387734"/>
              <a:gd name="connsiteX11" fmla="*/ 406795 w 2337195"/>
              <a:gd name="connsiteY11" fmla="*/ 1879734 h 2387734"/>
              <a:gd name="connsiteX12" fmla="*/ 435824 w 2337195"/>
              <a:gd name="connsiteY12" fmla="*/ 1923277 h 2387734"/>
              <a:gd name="connsiteX13" fmla="*/ 493881 w 2337195"/>
              <a:gd name="connsiteY13" fmla="*/ 1937791 h 2387734"/>
              <a:gd name="connsiteX14" fmla="*/ 914795 w 2337195"/>
              <a:gd name="connsiteY14" fmla="*/ 2010363 h 2387734"/>
              <a:gd name="connsiteX15" fmla="*/ 914795 w 2337195"/>
              <a:gd name="connsiteY15" fmla="*/ 2228077 h 2387734"/>
              <a:gd name="connsiteX16" fmla="*/ 958338 w 2337195"/>
              <a:gd name="connsiteY16" fmla="*/ 2213563 h 2387734"/>
              <a:gd name="connsiteX17" fmla="*/ 1117995 w 2337195"/>
              <a:gd name="connsiteY17" fmla="*/ 2373220 h 2387734"/>
              <a:gd name="connsiteX18" fmla="*/ 1205081 w 2337195"/>
              <a:gd name="connsiteY18" fmla="*/ 2387734 h 2387734"/>
              <a:gd name="connsiteX19" fmla="*/ 1335710 w 2337195"/>
              <a:gd name="connsiteY19" fmla="*/ 2358706 h 2387734"/>
              <a:gd name="connsiteX20" fmla="*/ 1379253 w 2337195"/>
              <a:gd name="connsiteY20" fmla="*/ 2242591 h 2387734"/>
              <a:gd name="connsiteX21" fmla="*/ 1451824 w 2337195"/>
              <a:gd name="connsiteY21" fmla="*/ 2286134 h 2387734"/>
              <a:gd name="connsiteX22" fmla="*/ 1495367 w 2337195"/>
              <a:gd name="connsiteY22" fmla="*/ 2344191 h 2387734"/>
              <a:gd name="connsiteX23" fmla="*/ 1567938 w 2337195"/>
              <a:gd name="connsiteY23" fmla="*/ 2373220 h 2387734"/>
              <a:gd name="connsiteX24" fmla="*/ 1901767 w 2337195"/>
              <a:gd name="connsiteY24" fmla="*/ 2286134 h 2387734"/>
              <a:gd name="connsiteX25" fmla="*/ 1945310 w 2337195"/>
              <a:gd name="connsiteY25" fmla="*/ 2242591 h 2387734"/>
              <a:gd name="connsiteX26" fmla="*/ 2046910 w 2337195"/>
              <a:gd name="connsiteY26" fmla="*/ 2097449 h 2387734"/>
              <a:gd name="connsiteX27" fmla="*/ 2061424 w 2337195"/>
              <a:gd name="connsiteY27" fmla="*/ 2053906 h 2387734"/>
              <a:gd name="connsiteX28" fmla="*/ 2119481 w 2337195"/>
              <a:gd name="connsiteY28" fmla="*/ 2039391 h 2387734"/>
              <a:gd name="connsiteX29" fmla="*/ 2192053 w 2337195"/>
              <a:gd name="connsiteY29" fmla="*/ 1908763 h 2387734"/>
              <a:gd name="connsiteX30" fmla="*/ 2235595 w 2337195"/>
              <a:gd name="connsiteY30" fmla="*/ 1836191 h 2387734"/>
              <a:gd name="connsiteX31" fmla="*/ 2264624 w 2337195"/>
              <a:gd name="connsiteY31" fmla="*/ 1705563 h 2387734"/>
              <a:gd name="connsiteX32" fmla="*/ 2293653 w 2337195"/>
              <a:gd name="connsiteY32" fmla="*/ 1618477 h 2387734"/>
              <a:gd name="connsiteX33" fmla="*/ 2337195 w 2337195"/>
              <a:gd name="connsiteY33" fmla="*/ 1400763 h 2387734"/>
              <a:gd name="connsiteX34" fmla="*/ 2322681 w 2337195"/>
              <a:gd name="connsiteY34" fmla="*/ 660534 h 2387734"/>
              <a:gd name="connsiteX35" fmla="*/ 2293653 w 2337195"/>
              <a:gd name="connsiteY35" fmla="*/ 587963 h 2387734"/>
              <a:gd name="connsiteX36" fmla="*/ 2264624 w 2337195"/>
              <a:gd name="connsiteY36" fmla="*/ 631506 h 2387734"/>
              <a:gd name="connsiteX37" fmla="*/ 2177538 w 2337195"/>
              <a:gd name="connsiteY37" fmla="*/ 747620 h 2387734"/>
              <a:gd name="connsiteX38" fmla="*/ 2148510 w 2337195"/>
              <a:gd name="connsiteY38" fmla="*/ 805677 h 2387734"/>
              <a:gd name="connsiteX39" fmla="*/ 2061424 w 2337195"/>
              <a:gd name="connsiteY39" fmla="*/ 921791 h 2387734"/>
              <a:gd name="connsiteX40" fmla="*/ 2032395 w 2337195"/>
              <a:gd name="connsiteY40" fmla="*/ 689563 h 2387734"/>
              <a:gd name="connsiteX41" fmla="*/ 2003367 w 2337195"/>
              <a:gd name="connsiteY41" fmla="*/ 529906 h 2387734"/>
              <a:gd name="connsiteX42" fmla="*/ 1988853 w 2337195"/>
              <a:gd name="connsiteY42" fmla="*/ 399277 h 2387734"/>
              <a:gd name="connsiteX43" fmla="*/ 1930795 w 2337195"/>
              <a:gd name="connsiteY43" fmla="*/ 239620 h 2387734"/>
              <a:gd name="connsiteX44" fmla="*/ 1901767 w 2337195"/>
              <a:gd name="connsiteY44" fmla="*/ 138020 h 2387734"/>
              <a:gd name="connsiteX45" fmla="*/ 1829195 w 2337195"/>
              <a:gd name="connsiteY45" fmla="*/ 7391 h 2387734"/>
              <a:gd name="connsiteX46" fmla="*/ 1582453 w 2337195"/>
              <a:gd name="connsiteY46" fmla="*/ 167049 h 2387734"/>
              <a:gd name="connsiteX47" fmla="*/ 1553424 w 2337195"/>
              <a:gd name="connsiteY47" fmla="*/ 254134 h 2387734"/>
              <a:gd name="connsiteX48" fmla="*/ 1466338 w 2337195"/>
              <a:gd name="connsiteY48" fmla="*/ 341220 h 2387734"/>
              <a:gd name="connsiteX49" fmla="*/ 1393767 w 2337195"/>
              <a:gd name="connsiteY49" fmla="*/ 457334 h 2387734"/>
              <a:gd name="connsiteX50" fmla="*/ 1364738 w 2337195"/>
              <a:gd name="connsiteY50" fmla="*/ 413791 h 2387734"/>
              <a:gd name="connsiteX51" fmla="*/ 1321195 w 2337195"/>
              <a:gd name="connsiteY51" fmla="*/ 297677 h 2387734"/>
              <a:gd name="connsiteX52" fmla="*/ 1277653 w 2337195"/>
              <a:gd name="connsiteY52" fmla="*/ 254134 h 2387734"/>
              <a:gd name="connsiteX53" fmla="*/ 1117995 w 2337195"/>
              <a:gd name="connsiteY53" fmla="*/ 297677 h 2387734"/>
              <a:gd name="connsiteX54" fmla="*/ 1030910 w 2337195"/>
              <a:gd name="connsiteY54" fmla="*/ 355734 h 2387734"/>
              <a:gd name="connsiteX55" fmla="*/ 1040218 w 2337195"/>
              <a:gd name="connsiteY55" fmla="*/ 205807 h 2387734"/>
              <a:gd name="connsiteX56" fmla="*/ 871425 w 2337195"/>
              <a:gd name="connsiteY56" fmla="*/ 1231 h 2387734"/>
              <a:gd name="connsiteX0" fmla="*/ 478325 w 2337195"/>
              <a:gd name="connsiteY0" fmla="*/ 74198 h 2387494"/>
              <a:gd name="connsiteX1" fmla="*/ 305195 w 2337195"/>
              <a:gd name="connsiteY1" fmla="*/ 442580 h 2387494"/>
              <a:gd name="connsiteX2" fmla="*/ 29424 w 2337195"/>
              <a:gd name="connsiteY2" fmla="*/ 529666 h 2387494"/>
              <a:gd name="connsiteX3" fmla="*/ 395 w 2337195"/>
              <a:gd name="connsiteY3" fmla="*/ 602237 h 2387494"/>
              <a:gd name="connsiteX4" fmla="*/ 43938 w 2337195"/>
              <a:gd name="connsiteY4" fmla="*/ 631266 h 2387494"/>
              <a:gd name="connsiteX5" fmla="*/ 72967 w 2337195"/>
              <a:gd name="connsiteY5" fmla="*/ 674809 h 2387494"/>
              <a:gd name="connsiteX6" fmla="*/ 101995 w 2337195"/>
              <a:gd name="connsiteY6" fmla="*/ 950580 h 2387494"/>
              <a:gd name="connsiteX7" fmla="*/ 247138 w 2337195"/>
              <a:gd name="connsiteY7" fmla="*/ 965094 h 2387494"/>
              <a:gd name="connsiteX8" fmla="*/ 276167 w 2337195"/>
              <a:gd name="connsiteY8" fmla="*/ 1560180 h 2387494"/>
              <a:gd name="connsiteX9" fmla="*/ 290681 w 2337195"/>
              <a:gd name="connsiteY9" fmla="*/ 1632751 h 2387494"/>
              <a:gd name="connsiteX10" fmla="*/ 363253 w 2337195"/>
              <a:gd name="connsiteY10" fmla="*/ 1821437 h 2387494"/>
              <a:gd name="connsiteX11" fmla="*/ 406795 w 2337195"/>
              <a:gd name="connsiteY11" fmla="*/ 1879494 h 2387494"/>
              <a:gd name="connsiteX12" fmla="*/ 435824 w 2337195"/>
              <a:gd name="connsiteY12" fmla="*/ 1923037 h 2387494"/>
              <a:gd name="connsiteX13" fmla="*/ 493881 w 2337195"/>
              <a:gd name="connsiteY13" fmla="*/ 1937551 h 2387494"/>
              <a:gd name="connsiteX14" fmla="*/ 914795 w 2337195"/>
              <a:gd name="connsiteY14" fmla="*/ 2010123 h 2387494"/>
              <a:gd name="connsiteX15" fmla="*/ 914795 w 2337195"/>
              <a:gd name="connsiteY15" fmla="*/ 2227837 h 2387494"/>
              <a:gd name="connsiteX16" fmla="*/ 958338 w 2337195"/>
              <a:gd name="connsiteY16" fmla="*/ 2213323 h 2387494"/>
              <a:gd name="connsiteX17" fmla="*/ 1117995 w 2337195"/>
              <a:gd name="connsiteY17" fmla="*/ 2372980 h 2387494"/>
              <a:gd name="connsiteX18" fmla="*/ 1205081 w 2337195"/>
              <a:gd name="connsiteY18" fmla="*/ 2387494 h 2387494"/>
              <a:gd name="connsiteX19" fmla="*/ 1335710 w 2337195"/>
              <a:gd name="connsiteY19" fmla="*/ 2358466 h 2387494"/>
              <a:gd name="connsiteX20" fmla="*/ 1379253 w 2337195"/>
              <a:gd name="connsiteY20" fmla="*/ 2242351 h 2387494"/>
              <a:gd name="connsiteX21" fmla="*/ 1451824 w 2337195"/>
              <a:gd name="connsiteY21" fmla="*/ 2285894 h 2387494"/>
              <a:gd name="connsiteX22" fmla="*/ 1495367 w 2337195"/>
              <a:gd name="connsiteY22" fmla="*/ 2343951 h 2387494"/>
              <a:gd name="connsiteX23" fmla="*/ 1567938 w 2337195"/>
              <a:gd name="connsiteY23" fmla="*/ 2372980 h 2387494"/>
              <a:gd name="connsiteX24" fmla="*/ 1901767 w 2337195"/>
              <a:gd name="connsiteY24" fmla="*/ 2285894 h 2387494"/>
              <a:gd name="connsiteX25" fmla="*/ 1945310 w 2337195"/>
              <a:gd name="connsiteY25" fmla="*/ 2242351 h 2387494"/>
              <a:gd name="connsiteX26" fmla="*/ 2046910 w 2337195"/>
              <a:gd name="connsiteY26" fmla="*/ 2097209 h 2387494"/>
              <a:gd name="connsiteX27" fmla="*/ 2061424 w 2337195"/>
              <a:gd name="connsiteY27" fmla="*/ 2053666 h 2387494"/>
              <a:gd name="connsiteX28" fmla="*/ 2119481 w 2337195"/>
              <a:gd name="connsiteY28" fmla="*/ 2039151 h 2387494"/>
              <a:gd name="connsiteX29" fmla="*/ 2192053 w 2337195"/>
              <a:gd name="connsiteY29" fmla="*/ 1908523 h 2387494"/>
              <a:gd name="connsiteX30" fmla="*/ 2235595 w 2337195"/>
              <a:gd name="connsiteY30" fmla="*/ 1835951 h 2387494"/>
              <a:gd name="connsiteX31" fmla="*/ 2264624 w 2337195"/>
              <a:gd name="connsiteY31" fmla="*/ 1705323 h 2387494"/>
              <a:gd name="connsiteX32" fmla="*/ 2293653 w 2337195"/>
              <a:gd name="connsiteY32" fmla="*/ 1618237 h 2387494"/>
              <a:gd name="connsiteX33" fmla="*/ 2337195 w 2337195"/>
              <a:gd name="connsiteY33" fmla="*/ 1400523 h 2387494"/>
              <a:gd name="connsiteX34" fmla="*/ 2322681 w 2337195"/>
              <a:gd name="connsiteY34" fmla="*/ 660294 h 2387494"/>
              <a:gd name="connsiteX35" fmla="*/ 2293653 w 2337195"/>
              <a:gd name="connsiteY35" fmla="*/ 587723 h 2387494"/>
              <a:gd name="connsiteX36" fmla="*/ 2264624 w 2337195"/>
              <a:gd name="connsiteY36" fmla="*/ 631266 h 2387494"/>
              <a:gd name="connsiteX37" fmla="*/ 2177538 w 2337195"/>
              <a:gd name="connsiteY37" fmla="*/ 747380 h 2387494"/>
              <a:gd name="connsiteX38" fmla="*/ 2148510 w 2337195"/>
              <a:gd name="connsiteY38" fmla="*/ 805437 h 2387494"/>
              <a:gd name="connsiteX39" fmla="*/ 2061424 w 2337195"/>
              <a:gd name="connsiteY39" fmla="*/ 921551 h 2387494"/>
              <a:gd name="connsiteX40" fmla="*/ 2032395 w 2337195"/>
              <a:gd name="connsiteY40" fmla="*/ 689323 h 2387494"/>
              <a:gd name="connsiteX41" fmla="*/ 2003367 w 2337195"/>
              <a:gd name="connsiteY41" fmla="*/ 529666 h 2387494"/>
              <a:gd name="connsiteX42" fmla="*/ 1988853 w 2337195"/>
              <a:gd name="connsiteY42" fmla="*/ 399037 h 2387494"/>
              <a:gd name="connsiteX43" fmla="*/ 1930795 w 2337195"/>
              <a:gd name="connsiteY43" fmla="*/ 239380 h 2387494"/>
              <a:gd name="connsiteX44" fmla="*/ 1901767 w 2337195"/>
              <a:gd name="connsiteY44" fmla="*/ 137780 h 2387494"/>
              <a:gd name="connsiteX45" fmla="*/ 1829195 w 2337195"/>
              <a:gd name="connsiteY45" fmla="*/ 7151 h 2387494"/>
              <a:gd name="connsiteX46" fmla="*/ 1582453 w 2337195"/>
              <a:gd name="connsiteY46" fmla="*/ 166809 h 2387494"/>
              <a:gd name="connsiteX47" fmla="*/ 1553424 w 2337195"/>
              <a:gd name="connsiteY47" fmla="*/ 253894 h 2387494"/>
              <a:gd name="connsiteX48" fmla="*/ 1466338 w 2337195"/>
              <a:gd name="connsiteY48" fmla="*/ 340980 h 2387494"/>
              <a:gd name="connsiteX49" fmla="*/ 1393767 w 2337195"/>
              <a:gd name="connsiteY49" fmla="*/ 457094 h 2387494"/>
              <a:gd name="connsiteX50" fmla="*/ 1364738 w 2337195"/>
              <a:gd name="connsiteY50" fmla="*/ 413551 h 2387494"/>
              <a:gd name="connsiteX51" fmla="*/ 1321195 w 2337195"/>
              <a:gd name="connsiteY51" fmla="*/ 297437 h 2387494"/>
              <a:gd name="connsiteX52" fmla="*/ 1277653 w 2337195"/>
              <a:gd name="connsiteY52" fmla="*/ 253894 h 2387494"/>
              <a:gd name="connsiteX53" fmla="*/ 1117995 w 2337195"/>
              <a:gd name="connsiteY53" fmla="*/ 297437 h 2387494"/>
              <a:gd name="connsiteX54" fmla="*/ 1163437 w 2337195"/>
              <a:gd name="connsiteY54" fmla="*/ 96789 h 2387494"/>
              <a:gd name="connsiteX55" fmla="*/ 1040218 w 2337195"/>
              <a:gd name="connsiteY55" fmla="*/ 205567 h 2387494"/>
              <a:gd name="connsiteX56" fmla="*/ 871425 w 2337195"/>
              <a:gd name="connsiteY56" fmla="*/ 991 h 2387494"/>
              <a:gd name="connsiteX0" fmla="*/ 478325 w 2337195"/>
              <a:gd name="connsiteY0" fmla="*/ 74198 h 2387494"/>
              <a:gd name="connsiteX1" fmla="*/ 305195 w 2337195"/>
              <a:gd name="connsiteY1" fmla="*/ 442580 h 2387494"/>
              <a:gd name="connsiteX2" fmla="*/ 29424 w 2337195"/>
              <a:gd name="connsiteY2" fmla="*/ 529666 h 2387494"/>
              <a:gd name="connsiteX3" fmla="*/ 395 w 2337195"/>
              <a:gd name="connsiteY3" fmla="*/ 602237 h 2387494"/>
              <a:gd name="connsiteX4" fmla="*/ 43938 w 2337195"/>
              <a:gd name="connsiteY4" fmla="*/ 631266 h 2387494"/>
              <a:gd name="connsiteX5" fmla="*/ 72967 w 2337195"/>
              <a:gd name="connsiteY5" fmla="*/ 674809 h 2387494"/>
              <a:gd name="connsiteX6" fmla="*/ 101995 w 2337195"/>
              <a:gd name="connsiteY6" fmla="*/ 950580 h 2387494"/>
              <a:gd name="connsiteX7" fmla="*/ 247138 w 2337195"/>
              <a:gd name="connsiteY7" fmla="*/ 965094 h 2387494"/>
              <a:gd name="connsiteX8" fmla="*/ 276167 w 2337195"/>
              <a:gd name="connsiteY8" fmla="*/ 1560180 h 2387494"/>
              <a:gd name="connsiteX9" fmla="*/ 290681 w 2337195"/>
              <a:gd name="connsiteY9" fmla="*/ 1632751 h 2387494"/>
              <a:gd name="connsiteX10" fmla="*/ 363253 w 2337195"/>
              <a:gd name="connsiteY10" fmla="*/ 1821437 h 2387494"/>
              <a:gd name="connsiteX11" fmla="*/ 406795 w 2337195"/>
              <a:gd name="connsiteY11" fmla="*/ 1879494 h 2387494"/>
              <a:gd name="connsiteX12" fmla="*/ 435824 w 2337195"/>
              <a:gd name="connsiteY12" fmla="*/ 1923037 h 2387494"/>
              <a:gd name="connsiteX13" fmla="*/ 493881 w 2337195"/>
              <a:gd name="connsiteY13" fmla="*/ 1937551 h 2387494"/>
              <a:gd name="connsiteX14" fmla="*/ 914795 w 2337195"/>
              <a:gd name="connsiteY14" fmla="*/ 2010123 h 2387494"/>
              <a:gd name="connsiteX15" fmla="*/ 914795 w 2337195"/>
              <a:gd name="connsiteY15" fmla="*/ 2227837 h 2387494"/>
              <a:gd name="connsiteX16" fmla="*/ 958338 w 2337195"/>
              <a:gd name="connsiteY16" fmla="*/ 2213323 h 2387494"/>
              <a:gd name="connsiteX17" fmla="*/ 1117995 w 2337195"/>
              <a:gd name="connsiteY17" fmla="*/ 2372980 h 2387494"/>
              <a:gd name="connsiteX18" fmla="*/ 1205081 w 2337195"/>
              <a:gd name="connsiteY18" fmla="*/ 2387494 h 2387494"/>
              <a:gd name="connsiteX19" fmla="*/ 1335710 w 2337195"/>
              <a:gd name="connsiteY19" fmla="*/ 2358466 h 2387494"/>
              <a:gd name="connsiteX20" fmla="*/ 1379253 w 2337195"/>
              <a:gd name="connsiteY20" fmla="*/ 2242351 h 2387494"/>
              <a:gd name="connsiteX21" fmla="*/ 1451824 w 2337195"/>
              <a:gd name="connsiteY21" fmla="*/ 2285894 h 2387494"/>
              <a:gd name="connsiteX22" fmla="*/ 1495367 w 2337195"/>
              <a:gd name="connsiteY22" fmla="*/ 2343951 h 2387494"/>
              <a:gd name="connsiteX23" fmla="*/ 1567938 w 2337195"/>
              <a:gd name="connsiteY23" fmla="*/ 2372980 h 2387494"/>
              <a:gd name="connsiteX24" fmla="*/ 1901767 w 2337195"/>
              <a:gd name="connsiteY24" fmla="*/ 2285894 h 2387494"/>
              <a:gd name="connsiteX25" fmla="*/ 1945310 w 2337195"/>
              <a:gd name="connsiteY25" fmla="*/ 2242351 h 2387494"/>
              <a:gd name="connsiteX26" fmla="*/ 2046910 w 2337195"/>
              <a:gd name="connsiteY26" fmla="*/ 2097209 h 2387494"/>
              <a:gd name="connsiteX27" fmla="*/ 2061424 w 2337195"/>
              <a:gd name="connsiteY27" fmla="*/ 2053666 h 2387494"/>
              <a:gd name="connsiteX28" fmla="*/ 2119481 w 2337195"/>
              <a:gd name="connsiteY28" fmla="*/ 2039151 h 2387494"/>
              <a:gd name="connsiteX29" fmla="*/ 2192053 w 2337195"/>
              <a:gd name="connsiteY29" fmla="*/ 1908523 h 2387494"/>
              <a:gd name="connsiteX30" fmla="*/ 2235595 w 2337195"/>
              <a:gd name="connsiteY30" fmla="*/ 1835951 h 2387494"/>
              <a:gd name="connsiteX31" fmla="*/ 2264624 w 2337195"/>
              <a:gd name="connsiteY31" fmla="*/ 1705323 h 2387494"/>
              <a:gd name="connsiteX32" fmla="*/ 2293653 w 2337195"/>
              <a:gd name="connsiteY32" fmla="*/ 1618237 h 2387494"/>
              <a:gd name="connsiteX33" fmla="*/ 2337195 w 2337195"/>
              <a:gd name="connsiteY33" fmla="*/ 1400523 h 2387494"/>
              <a:gd name="connsiteX34" fmla="*/ 2322681 w 2337195"/>
              <a:gd name="connsiteY34" fmla="*/ 660294 h 2387494"/>
              <a:gd name="connsiteX35" fmla="*/ 2293653 w 2337195"/>
              <a:gd name="connsiteY35" fmla="*/ 587723 h 2387494"/>
              <a:gd name="connsiteX36" fmla="*/ 2264624 w 2337195"/>
              <a:gd name="connsiteY36" fmla="*/ 631266 h 2387494"/>
              <a:gd name="connsiteX37" fmla="*/ 2177538 w 2337195"/>
              <a:gd name="connsiteY37" fmla="*/ 747380 h 2387494"/>
              <a:gd name="connsiteX38" fmla="*/ 2148510 w 2337195"/>
              <a:gd name="connsiteY38" fmla="*/ 805437 h 2387494"/>
              <a:gd name="connsiteX39" fmla="*/ 2061424 w 2337195"/>
              <a:gd name="connsiteY39" fmla="*/ 921551 h 2387494"/>
              <a:gd name="connsiteX40" fmla="*/ 2032395 w 2337195"/>
              <a:gd name="connsiteY40" fmla="*/ 689323 h 2387494"/>
              <a:gd name="connsiteX41" fmla="*/ 2003367 w 2337195"/>
              <a:gd name="connsiteY41" fmla="*/ 529666 h 2387494"/>
              <a:gd name="connsiteX42" fmla="*/ 1988853 w 2337195"/>
              <a:gd name="connsiteY42" fmla="*/ 399037 h 2387494"/>
              <a:gd name="connsiteX43" fmla="*/ 1930795 w 2337195"/>
              <a:gd name="connsiteY43" fmla="*/ 239380 h 2387494"/>
              <a:gd name="connsiteX44" fmla="*/ 1901767 w 2337195"/>
              <a:gd name="connsiteY44" fmla="*/ 137780 h 2387494"/>
              <a:gd name="connsiteX45" fmla="*/ 1829195 w 2337195"/>
              <a:gd name="connsiteY45" fmla="*/ 7151 h 2387494"/>
              <a:gd name="connsiteX46" fmla="*/ 1582453 w 2337195"/>
              <a:gd name="connsiteY46" fmla="*/ 166809 h 2387494"/>
              <a:gd name="connsiteX47" fmla="*/ 1553424 w 2337195"/>
              <a:gd name="connsiteY47" fmla="*/ 253894 h 2387494"/>
              <a:gd name="connsiteX48" fmla="*/ 1466338 w 2337195"/>
              <a:gd name="connsiteY48" fmla="*/ 340980 h 2387494"/>
              <a:gd name="connsiteX49" fmla="*/ 1393767 w 2337195"/>
              <a:gd name="connsiteY49" fmla="*/ 457094 h 2387494"/>
              <a:gd name="connsiteX50" fmla="*/ 1364738 w 2337195"/>
              <a:gd name="connsiteY50" fmla="*/ 413551 h 2387494"/>
              <a:gd name="connsiteX51" fmla="*/ 1321195 w 2337195"/>
              <a:gd name="connsiteY51" fmla="*/ 297437 h 2387494"/>
              <a:gd name="connsiteX52" fmla="*/ 1346156 w 2337195"/>
              <a:gd name="connsiteY52" fmla="*/ 5880 h 2387494"/>
              <a:gd name="connsiteX53" fmla="*/ 1117995 w 2337195"/>
              <a:gd name="connsiteY53" fmla="*/ 297437 h 2387494"/>
              <a:gd name="connsiteX54" fmla="*/ 1163437 w 2337195"/>
              <a:gd name="connsiteY54" fmla="*/ 96789 h 2387494"/>
              <a:gd name="connsiteX55" fmla="*/ 1040218 w 2337195"/>
              <a:gd name="connsiteY55" fmla="*/ 205567 h 2387494"/>
              <a:gd name="connsiteX56" fmla="*/ 871425 w 2337195"/>
              <a:gd name="connsiteY56" fmla="*/ 991 h 2387494"/>
              <a:gd name="connsiteX0" fmla="*/ 478325 w 2337195"/>
              <a:gd name="connsiteY0" fmla="*/ 74198 h 2387494"/>
              <a:gd name="connsiteX1" fmla="*/ 305195 w 2337195"/>
              <a:gd name="connsiteY1" fmla="*/ 442580 h 2387494"/>
              <a:gd name="connsiteX2" fmla="*/ 29424 w 2337195"/>
              <a:gd name="connsiteY2" fmla="*/ 529666 h 2387494"/>
              <a:gd name="connsiteX3" fmla="*/ 395 w 2337195"/>
              <a:gd name="connsiteY3" fmla="*/ 602237 h 2387494"/>
              <a:gd name="connsiteX4" fmla="*/ 43938 w 2337195"/>
              <a:gd name="connsiteY4" fmla="*/ 631266 h 2387494"/>
              <a:gd name="connsiteX5" fmla="*/ 72967 w 2337195"/>
              <a:gd name="connsiteY5" fmla="*/ 674809 h 2387494"/>
              <a:gd name="connsiteX6" fmla="*/ 101995 w 2337195"/>
              <a:gd name="connsiteY6" fmla="*/ 950580 h 2387494"/>
              <a:gd name="connsiteX7" fmla="*/ 247138 w 2337195"/>
              <a:gd name="connsiteY7" fmla="*/ 965094 h 2387494"/>
              <a:gd name="connsiteX8" fmla="*/ 276167 w 2337195"/>
              <a:gd name="connsiteY8" fmla="*/ 1560180 h 2387494"/>
              <a:gd name="connsiteX9" fmla="*/ 290681 w 2337195"/>
              <a:gd name="connsiteY9" fmla="*/ 1632751 h 2387494"/>
              <a:gd name="connsiteX10" fmla="*/ 363253 w 2337195"/>
              <a:gd name="connsiteY10" fmla="*/ 1821437 h 2387494"/>
              <a:gd name="connsiteX11" fmla="*/ 406795 w 2337195"/>
              <a:gd name="connsiteY11" fmla="*/ 1879494 h 2387494"/>
              <a:gd name="connsiteX12" fmla="*/ 435824 w 2337195"/>
              <a:gd name="connsiteY12" fmla="*/ 1923037 h 2387494"/>
              <a:gd name="connsiteX13" fmla="*/ 493881 w 2337195"/>
              <a:gd name="connsiteY13" fmla="*/ 1937551 h 2387494"/>
              <a:gd name="connsiteX14" fmla="*/ 914795 w 2337195"/>
              <a:gd name="connsiteY14" fmla="*/ 2010123 h 2387494"/>
              <a:gd name="connsiteX15" fmla="*/ 914795 w 2337195"/>
              <a:gd name="connsiteY15" fmla="*/ 2227837 h 2387494"/>
              <a:gd name="connsiteX16" fmla="*/ 958338 w 2337195"/>
              <a:gd name="connsiteY16" fmla="*/ 2213323 h 2387494"/>
              <a:gd name="connsiteX17" fmla="*/ 1117995 w 2337195"/>
              <a:gd name="connsiteY17" fmla="*/ 2372980 h 2387494"/>
              <a:gd name="connsiteX18" fmla="*/ 1205081 w 2337195"/>
              <a:gd name="connsiteY18" fmla="*/ 2387494 h 2387494"/>
              <a:gd name="connsiteX19" fmla="*/ 1335710 w 2337195"/>
              <a:gd name="connsiteY19" fmla="*/ 2358466 h 2387494"/>
              <a:gd name="connsiteX20" fmla="*/ 1379253 w 2337195"/>
              <a:gd name="connsiteY20" fmla="*/ 2242351 h 2387494"/>
              <a:gd name="connsiteX21" fmla="*/ 1451824 w 2337195"/>
              <a:gd name="connsiteY21" fmla="*/ 2285894 h 2387494"/>
              <a:gd name="connsiteX22" fmla="*/ 1495367 w 2337195"/>
              <a:gd name="connsiteY22" fmla="*/ 2343951 h 2387494"/>
              <a:gd name="connsiteX23" fmla="*/ 1567938 w 2337195"/>
              <a:gd name="connsiteY23" fmla="*/ 2372980 h 2387494"/>
              <a:gd name="connsiteX24" fmla="*/ 1901767 w 2337195"/>
              <a:gd name="connsiteY24" fmla="*/ 2285894 h 2387494"/>
              <a:gd name="connsiteX25" fmla="*/ 1945310 w 2337195"/>
              <a:gd name="connsiteY25" fmla="*/ 2242351 h 2387494"/>
              <a:gd name="connsiteX26" fmla="*/ 2046910 w 2337195"/>
              <a:gd name="connsiteY26" fmla="*/ 2097209 h 2387494"/>
              <a:gd name="connsiteX27" fmla="*/ 2061424 w 2337195"/>
              <a:gd name="connsiteY27" fmla="*/ 2053666 h 2387494"/>
              <a:gd name="connsiteX28" fmla="*/ 2119481 w 2337195"/>
              <a:gd name="connsiteY28" fmla="*/ 2039151 h 2387494"/>
              <a:gd name="connsiteX29" fmla="*/ 2192053 w 2337195"/>
              <a:gd name="connsiteY29" fmla="*/ 1908523 h 2387494"/>
              <a:gd name="connsiteX30" fmla="*/ 2235595 w 2337195"/>
              <a:gd name="connsiteY30" fmla="*/ 1835951 h 2387494"/>
              <a:gd name="connsiteX31" fmla="*/ 2264624 w 2337195"/>
              <a:gd name="connsiteY31" fmla="*/ 1705323 h 2387494"/>
              <a:gd name="connsiteX32" fmla="*/ 2293653 w 2337195"/>
              <a:gd name="connsiteY32" fmla="*/ 1618237 h 2387494"/>
              <a:gd name="connsiteX33" fmla="*/ 2337195 w 2337195"/>
              <a:gd name="connsiteY33" fmla="*/ 1400523 h 2387494"/>
              <a:gd name="connsiteX34" fmla="*/ 2322681 w 2337195"/>
              <a:gd name="connsiteY34" fmla="*/ 660294 h 2387494"/>
              <a:gd name="connsiteX35" fmla="*/ 2293653 w 2337195"/>
              <a:gd name="connsiteY35" fmla="*/ 587723 h 2387494"/>
              <a:gd name="connsiteX36" fmla="*/ 2264624 w 2337195"/>
              <a:gd name="connsiteY36" fmla="*/ 631266 h 2387494"/>
              <a:gd name="connsiteX37" fmla="*/ 2177538 w 2337195"/>
              <a:gd name="connsiteY37" fmla="*/ 747380 h 2387494"/>
              <a:gd name="connsiteX38" fmla="*/ 2148510 w 2337195"/>
              <a:gd name="connsiteY38" fmla="*/ 805437 h 2387494"/>
              <a:gd name="connsiteX39" fmla="*/ 2061424 w 2337195"/>
              <a:gd name="connsiteY39" fmla="*/ 921551 h 2387494"/>
              <a:gd name="connsiteX40" fmla="*/ 2032395 w 2337195"/>
              <a:gd name="connsiteY40" fmla="*/ 689323 h 2387494"/>
              <a:gd name="connsiteX41" fmla="*/ 2003367 w 2337195"/>
              <a:gd name="connsiteY41" fmla="*/ 529666 h 2387494"/>
              <a:gd name="connsiteX42" fmla="*/ 1988853 w 2337195"/>
              <a:gd name="connsiteY42" fmla="*/ 399037 h 2387494"/>
              <a:gd name="connsiteX43" fmla="*/ 1930795 w 2337195"/>
              <a:gd name="connsiteY43" fmla="*/ 239380 h 2387494"/>
              <a:gd name="connsiteX44" fmla="*/ 1901767 w 2337195"/>
              <a:gd name="connsiteY44" fmla="*/ 137780 h 2387494"/>
              <a:gd name="connsiteX45" fmla="*/ 1829195 w 2337195"/>
              <a:gd name="connsiteY45" fmla="*/ 7151 h 2387494"/>
              <a:gd name="connsiteX46" fmla="*/ 1582453 w 2337195"/>
              <a:gd name="connsiteY46" fmla="*/ 166809 h 2387494"/>
              <a:gd name="connsiteX47" fmla="*/ 1553424 w 2337195"/>
              <a:gd name="connsiteY47" fmla="*/ 253894 h 2387494"/>
              <a:gd name="connsiteX48" fmla="*/ 1466338 w 2337195"/>
              <a:gd name="connsiteY48" fmla="*/ 340980 h 2387494"/>
              <a:gd name="connsiteX49" fmla="*/ 1393767 w 2337195"/>
              <a:gd name="connsiteY49" fmla="*/ 457094 h 2387494"/>
              <a:gd name="connsiteX50" fmla="*/ 1465429 w 2337195"/>
              <a:gd name="connsiteY50" fmla="*/ 118784 h 2387494"/>
              <a:gd name="connsiteX51" fmla="*/ 1321195 w 2337195"/>
              <a:gd name="connsiteY51" fmla="*/ 297437 h 2387494"/>
              <a:gd name="connsiteX52" fmla="*/ 1346156 w 2337195"/>
              <a:gd name="connsiteY52" fmla="*/ 5880 h 2387494"/>
              <a:gd name="connsiteX53" fmla="*/ 1117995 w 2337195"/>
              <a:gd name="connsiteY53" fmla="*/ 297437 h 2387494"/>
              <a:gd name="connsiteX54" fmla="*/ 1163437 w 2337195"/>
              <a:gd name="connsiteY54" fmla="*/ 96789 h 2387494"/>
              <a:gd name="connsiteX55" fmla="*/ 1040218 w 2337195"/>
              <a:gd name="connsiteY55" fmla="*/ 205567 h 2387494"/>
              <a:gd name="connsiteX56" fmla="*/ 871425 w 2337195"/>
              <a:gd name="connsiteY56" fmla="*/ 991 h 2387494"/>
              <a:gd name="connsiteX0" fmla="*/ 478325 w 2337195"/>
              <a:gd name="connsiteY0" fmla="*/ 74198 h 2387494"/>
              <a:gd name="connsiteX1" fmla="*/ 305195 w 2337195"/>
              <a:gd name="connsiteY1" fmla="*/ 442580 h 2387494"/>
              <a:gd name="connsiteX2" fmla="*/ 29424 w 2337195"/>
              <a:gd name="connsiteY2" fmla="*/ 529666 h 2387494"/>
              <a:gd name="connsiteX3" fmla="*/ 395 w 2337195"/>
              <a:gd name="connsiteY3" fmla="*/ 602237 h 2387494"/>
              <a:gd name="connsiteX4" fmla="*/ 43938 w 2337195"/>
              <a:gd name="connsiteY4" fmla="*/ 631266 h 2387494"/>
              <a:gd name="connsiteX5" fmla="*/ 72967 w 2337195"/>
              <a:gd name="connsiteY5" fmla="*/ 674809 h 2387494"/>
              <a:gd name="connsiteX6" fmla="*/ 101995 w 2337195"/>
              <a:gd name="connsiteY6" fmla="*/ 950580 h 2387494"/>
              <a:gd name="connsiteX7" fmla="*/ 247138 w 2337195"/>
              <a:gd name="connsiteY7" fmla="*/ 965094 h 2387494"/>
              <a:gd name="connsiteX8" fmla="*/ 276167 w 2337195"/>
              <a:gd name="connsiteY8" fmla="*/ 1560180 h 2387494"/>
              <a:gd name="connsiteX9" fmla="*/ 290681 w 2337195"/>
              <a:gd name="connsiteY9" fmla="*/ 1632751 h 2387494"/>
              <a:gd name="connsiteX10" fmla="*/ 363253 w 2337195"/>
              <a:gd name="connsiteY10" fmla="*/ 1821437 h 2387494"/>
              <a:gd name="connsiteX11" fmla="*/ 406795 w 2337195"/>
              <a:gd name="connsiteY11" fmla="*/ 1879494 h 2387494"/>
              <a:gd name="connsiteX12" fmla="*/ 435824 w 2337195"/>
              <a:gd name="connsiteY12" fmla="*/ 1923037 h 2387494"/>
              <a:gd name="connsiteX13" fmla="*/ 493881 w 2337195"/>
              <a:gd name="connsiteY13" fmla="*/ 1937551 h 2387494"/>
              <a:gd name="connsiteX14" fmla="*/ 914795 w 2337195"/>
              <a:gd name="connsiteY14" fmla="*/ 2010123 h 2387494"/>
              <a:gd name="connsiteX15" fmla="*/ 914795 w 2337195"/>
              <a:gd name="connsiteY15" fmla="*/ 2227837 h 2387494"/>
              <a:gd name="connsiteX16" fmla="*/ 958338 w 2337195"/>
              <a:gd name="connsiteY16" fmla="*/ 2213323 h 2387494"/>
              <a:gd name="connsiteX17" fmla="*/ 1117995 w 2337195"/>
              <a:gd name="connsiteY17" fmla="*/ 2372980 h 2387494"/>
              <a:gd name="connsiteX18" fmla="*/ 1205081 w 2337195"/>
              <a:gd name="connsiteY18" fmla="*/ 2387494 h 2387494"/>
              <a:gd name="connsiteX19" fmla="*/ 1335710 w 2337195"/>
              <a:gd name="connsiteY19" fmla="*/ 2358466 h 2387494"/>
              <a:gd name="connsiteX20" fmla="*/ 1379253 w 2337195"/>
              <a:gd name="connsiteY20" fmla="*/ 2242351 h 2387494"/>
              <a:gd name="connsiteX21" fmla="*/ 1451824 w 2337195"/>
              <a:gd name="connsiteY21" fmla="*/ 2285894 h 2387494"/>
              <a:gd name="connsiteX22" fmla="*/ 1495367 w 2337195"/>
              <a:gd name="connsiteY22" fmla="*/ 2343951 h 2387494"/>
              <a:gd name="connsiteX23" fmla="*/ 1567938 w 2337195"/>
              <a:gd name="connsiteY23" fmla="*/ 2372980 h 2387494"/>
              <a:gd name="connsiteX24" fmla="*/ 1901767 w 2337195"/>
              <a:gd name="connsiteY24" fmla="*/ 2285894 h 2387494"/>
              <a:gd name="connsiteX25" fmla="*/ 1945310 w 2337195"/>
              <a:gd name="connsiteY25" fmla="*/ 2242351 h 2387494"/>
              <a:gd name="connsiteX26" fmla="*/ 2046910 w 2337195"/>
              <a:gd name="connsiteY26" fmla="*/ 2097209 h 2387494"/>
              <a:gd name="connsiteX27" fmla="*/ 2061424 w 2337195"/>
              <a:gd name="connsiteY27" fmla="*/ 2053666 h 2387494"/>
              <a:gd name="connsiteX28" fmla="*/ 2119481 w 2337195"/>
              <a:gd name="connsiteY28" fmla="*/ 2039151 h 2387494"/>
              <a:gd name="connsiteX29" fmla="*/ 2192053 w 2337195"/>
              <a:gd name="connsiteY29" fmla="*/ 1908523 h 2387494"/>
              <a:gd name="connsiteX30" fmla="*/ 2235595 w 2337195"/>
              <a:gd name="connsiteY30" fmla="*/ 1835951 h 2387494"/>
              <a:gd name="connsiteX31" fmla="*/ 2264624 w 2337195"/>
              <a:gd name="connsiteY31" fmla="*/ 1705323 h 2387494"/>
              <a:gd name="connsiteX32" fmla="*/ 2293653 w 2337195"/>
              <a:gd name="connsiteY32" fmla="*/ 1618237 h 2387494"/>
              <a:gd name="connsiteX33" fmla="*/ 2337195 w 2337195"/>
              <a:gd name="connsiteY33" fmla="*/ 1400523 h 2387494"/>
              <a:gd name="connsiteX34" fmla="*/ 2322681 w 2337195"/>
              <a:gd name="connsiteY34" fmla="*/ 660294 h 2387494"/>
              <a:gd name="connsiteX35" fmla="*/ 2293653 w 2337195"/>
              <a:gd name="connsiteY35" fmla="*/ 587723 h 2387494"/>
              <a:gd name="connsiteX36" fmla="*/ 2264624 w 2337195"/>
              <a:gd name="connsiteY36" fmla="*/ 631266 h 2387494"/>
              <a:gd name="connsiteX37" fmla="*/ 2177538 w 2337195"/>
              <a:gd name="connsiteY37" fmla="*/ 747380 h 2387494"/>
              <a:gd name="connsiteX38" fmla="*/ 2148510 w 2337195"/>
              <a:gd name="connsiteY38" fmla="*/ 805437 h 2387494"/>
              <a:gd name="connsiteX39" fmla="*/ 2061424 w 2337195"/>
              <a:gd name="connsiteY39" fmla="*/ 921551 h 2387494"/>
              <a:gd name="connsiteX40" fmla="*/ 2032395 w 2337195"/>
              <a:gd name="connsiteY40" fmla="*/ 689323 h 2387494"/>
              <a:gd name="connsiteX41" fmla="*/ 2003367 w 2337195"/>
              <a:gd name="connsiteY41" fmla="*/ 529666 h 2387494"/>
              <a:gd name="connsiteX42" fmla="*/ 1988853 w 2337195"/>
              <a:gd name="connsiteY42" fmla="*/ 399037 h 2387494"/>
              <a:gd name="connsiteX43" fmla="*/ 1930795 w 2337195"/>
              <a:gd name="connsiteY43" fmla="*/ 239380 h 2387494"/>
              <a:gd name="connsiteX44" fmla="*/ 1901767 w 2337195"/>
              <a:gd name="connsiteY44" fmla="*/ 137780 h 2387494"/>
              <a:gd name="connsiteX45" fmla="*/ 1829195 w 2337195"/>
              <a:gd name="connsiteY45" fmla="*/ 7151 h 2387494"/>
              <a:gd name="connsiteX46" fmla="*/ 1582453 w 2337195"/>
              <a:gd name="connsiteY46" fmla="*/ 166809 h 2387494"/>
              <a:gd name="connsiteX47" fmla="*/ 1553424 w 2337195"/>
              <a:gd name="connsiteY47" fmla="*/ 253894 h 2387494"/>
              <a:gd name="connsiteX48" fmla="*/ 1466338 w 2337195"/>
              <a:gd name="connsiteY48" fmla="*/ 340980 h 2387494"/>
              <a:gd name="connsiteX49" fmla="*/ 1502815 w 2337195"/>
              <a:gd name="connsiteY49" fmla="*/ 323744 h 2387494"/>
              <a:gd name="connsiteX50" fmla="*/ 1465429 w 2337195"/>
              <a:gd name="connsiteY50" fmla="*/ 118784 h 2387494"/>
              <a:gd name="connsiteX51" fmla="*/ 1321195 w 2337195"/>
              <a:gd name="connsiteY51" fmla="*/ 297437 h 2387494"/>
              <a:gd name="connsiteX52" fmla="*/ 1346156 w 2337195"/>
              <a:gd name="connsiteY52" fmla="*/ 5880 h 2387494"/>
              <a:gd name="connsiteX53" fmla="*/ 1117995 w 2337195"/>
              <a:gd name="connsiteY53" fmla="*/ 297437 h 2387494"/>
              <a:gd name="connsiteX54" fmla="*/ 1163437 w 2337195"/>
              <a:gd name="connsiteY54" fmla="*/ 96789 h 2387494"/>
              <a:gd name="connsiteX55" fmla="*/ 1040218 w 2337195"/>
              <a:gd name="connsiteY55" fmla="*/ 205567 h 2387494"/>
              <a:gd name="connsiteX56" fmla="*/ 871425 w 2337195"/>
              <a:gd name="connsiteY56" fmla="*/ 991 h 238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337195" h="2387494">
                <a:moveTo>
                  <a:pt x="478325" y="74198"/>
                </a:moveTo>
                <a:cubicBezTo>
                  <a:pt x="265449" y="108065"/>
                  <a:pt x="380012" y="366669"/>
                  <a:pt x="305195" y="442580"/>
                </a:cubicBezTo>
                <a:cubicBezTo>
                  <a:pt x="230378" y="518491"/>
                  <a:pt x="29424" y="529666"/>
                  <a:pt x="29424" y="529666"/>
                </a:cubicBezTo>
                <a:cubicBezTo>
                  <a:pt x="19748" y="553856"/>
                  <a:pt x="-3290" y="576445"/>
                  <a:pt x="395" y="602237"/>
                </a:cubicBezTo>
                <a:cubicBezTo>
                  <a:pt x="2862" y="619506"/>
                  <a:pt x="31603" y="618931"/>
                  <a:pt x="43938" y="631266"/>
                </a:cubicBezTo>
                <a:cubicBezTo>
                  <a:pt x="56273" y="643601"/>
                  <a:pt x="63291" y="660295"/>
                  <a:pt x="72967" y="674809"/>
                </a:cubicBezTo>
                <a:cubicBezTo>
                  <a:pt x="82643" y="766733"/>
                  <a:pt x="54439" y="871321"/>
                  <a:pt x="101995" y="950580"/>
                </a:cubicBezTo>
                <a:cubicBezTo>
                  <a:pt x="127011" y="992273"/>
                  <a:pt x="233780" y="918343"/>
                  <a:pt x="247138" y="965094"/>
                </a:cubicBezTo>
                <a:cubicBezTo>
                  <a:pt x="301697" y="1156051"/>
                  <a:pt x="263242" y="1362003"/>
                  <a:pt x="276167" y="1560180"/>
                </a:cubicBezTo>
                <a:cubicBezTo>
                  <a:pt x="277772" y="1584797"/>
                  <a:pt x="284698" y="1608818"/>
                  <a:pt x="290681" y="1632751"/>
                </a:cubicBezTo>
                <a:cubicBezTo>
                  <a:pt x="311302" y="1715234"/>
                  <a:pt x="319922" y="1749217"/>
                  <a:pt x="363253" y="1821437"/>
                </a:cubicBezTo>
                <a:cubicBezTo>
                  <a:pt x="375699" y="1842180"/>
                  <a:pt x="392735" y="1859810"/>
                  <a:pt x="406795" y="1879494"/>
                </a:cubicBezTo>
                <a:cubicBezTo>
                  <a:pt x="416934" y="1893689"/>
                  <a:pt x="421310" y="1913361"/>
                  <a:pt x="435824" y="1923037"/>
                </a:cubicBezTo>
                <a:cubicBezTo>
                  <a:pt x="452422" y="1934102"/>
                  <a:pt x="474815" y="1931685"/>
                  <a:pt x="493881" y="1937551"/>
                </a:cubicBezTo>
                <a:cubicBezTo>
                  <a:pt x="744282" y="2014597"/>
                  <a:pt x="520537" y="1970697"/>
                  <a:pt x="914795" y="2010123"/>
                </a:cubicBezTo>
                <a:cubicBezTo>
                  <a:pt x="880858" y="2094966"/>
                  <a:pt x="855253" y="2120660"/>
                  <a:pt x="914795" y="2227837"/>
                </a:cubicBezTo>
                <a:cubicBezTo>
                  <a:pt x="922225" y="2241211"/>
                  <a:pt x="943824" y="2218161"/>
                  <a:pt x="958338" y="2213323"/>
                </a:cubicBezTo>
                <a:cubicBezTo>
                  <a:pt x="1017664" y="2289599"/>
                  <a:pt x="1032391" y="2347299"/>
                  <a:pt x="1117995" y="2372980"/>
                </a:cubicBezTo>
                <a:cubicBezTo>
                  <a:pt x="1146183" y="2381436"/>
                  <a:pt x="1176052" y="2382656"/>
                  <a:pt x="1205081" y="2387494"/>
                </a:cubicBezTo>
                <a:cubicBezTo>
                  <a:pt x="1248624" y="2377818"/>
                  <a:pt x="1296551" y="2379825"/>
                  <a:pt x="1335710" y="2358466"/>
                </a:cubicBezTo>
                <a:cubicBezTo>
                  <a:pt x="1357679" y="2346483"/>
                  <a:pt x="1374223" y="2262470"/>
                  <a:pt x="1379253" y="2242351"/>
                </a:cubicBezTo>
                <a:cubicBezTo>
                  <a:pt x="1403443" y="2256865"/>
                  <a:pt x="1430593" y="2267317"/>
                  <a:pt x="1451824" y="2285894"/>
                </a:cubicBezTo>
                <a:cubicBezTo>
                  <a:pt x="1470029" y="2301824"/>
                  <a:pt x="1476015" y="2329437"/>
                  <a:pt x="1495367" y="2343951"/>
                </a:cubicBezTo>
                <a:cubicBezTo>
                  <a:pt x="1516210" y="2359583"/>
                  <a:pt x="1543748" y="2363304"/>
                  <a:pt x="1567938" y="2372980"/>
                </a:cubicBezTo>
                <a:cubicBezTo>
                  <a:pt x="1737697" y="2344687"/>
                  <a:pt x="1791618" y="2368505"/>
                  <a:pt x="1901767" y="2285894"/>
                </a:cubicBezTo>
                <a:cubicBezTo>
                  <a:pt x="1918188" y="2273578"/>
                  <a:pt x="1931793" y="2257799"/>
                  <a:pt x="1945310" y="2242351"/>
                </a:cubicBezTo>
                <a:cubicBezTo>
                  <a:pt x="1986128" y="2195702"/>
                  <a:pt x="2019176" y="2152678"/>
                  <a:pt x="2046910" y="2097209"/>
                </a:cubicBezTo>
                <a:cubicBezTo>
                  <a:pt x="2053752" y="2083525"/>
                  <a:pt x="2049477" y="2063224"/>
                  <a:pt x="2061424" y="2053666"/>
                </a:cubicBezTo>
                <a:cubicBezTo>
                  <a:pt x="2077001" y="2041204"/>
                  <a:pt x="2100129" y="2043989"/>
                  <a:pt x="2119481" y="2039151"/>
                </a:cubicBezTo>
                <a:cubicBezTo>
                  <a:pt x="2180306" y="1947916"/>
                  <a:pt x="2115047" y="2049703"/>
                  <a:pt x="2192053" y="1908523"/>
                </a:cubicBezTo>
                <a:cubicBezTo>
                  <a:pt x="2205562" y="1883757"/>
                  <a:pt x="2221081" y="1860142"/>
                  <a:pt x="2235595" y="1835951"/>
                </a:cubicBezTo>
                <a:cubicBezTo>
                  <a:pt x="2245271" y="1792408"/>
                  <a:pt x="2253131" y="1748422"/>
                  <a:pt x="2264624" y="1705323"/>
                </a:cubicBezTo>
                <a:cubicBezTo>
                  <a:pt x="2272508" y="1675757"/>
                  <a:pt x="2286566" y="1648004"/>
                  <a:pt x="2293653" y="1618237"/>
                </a:cubicBezTo>
                <a:cubicBezTo>
                  <a:pt x="2310795" y="1546241"/>
                  <a:pt x="2337195" y="1400523"/>
                  <a:pt x="2337195" y="1400523"/>
                </a:cubicBezTo>
                <a:cubicBezTo>
                  <a:pt x="2332357" y="1153780"/>
                  <a:pt x="2335883" y="906731"/>
                  <a:pt x="2322681" y="660294"/>
                </a:cubicBezTo>
                <a:cubicBezTo>
                  <a:pt x="2321287" y="634278"/>
                  <a:pt x="2316956" y="599374"/>
                  <a:pt x="2293653" y="587723"/>
                </a:cubicBezTo>
                <a:cubicBezTo>
                  <a:pt x="2278050" y="579922"/>
                  <a:pt x="2274884" y="617158"/>
                  <a:pt x="2264624" y="631266"/>
                </a:cubicBezTo>
                <a:cubicBezTo>
                  <a:pt x="2236168" y="670393"/>
                  <a:pt x="2199174" y="704107"/>
                  <a:pt x="2177538" y="747380"/>
                </a:cubicBezTo>
                <a:cubicBezTo>
                  <a:pt x="2167862" y="766732"/>
                  <a:pt x="2160512" y="787434"/>
                  <a:pt x="2148510" y="805437"/>
                </a:cubicBezTo>
                <a:cubicBezTo>
                  <a:pt x="2121673" y="845692"/>
                  <a:pt x="2061424" y="921551"/>
                  <a:pt x="2061424" y="921551"/>
                </a:cubicBezTo>
                <a:cubicBezTo>
                  <a:pt x="2024281" y="735834"/>
                  <a:pt x="2075460" y="1005133"/>
                  <a:pt x="2032395" y="689323"/>
                </a:cubicBezTo>
                <a:cubicBezTo>
                  <a:pt x="2025086" y="635728"/>
                  <a:pt x="2011391" y="583159"/>
                  <a:pt x="2003367" y="529666"/>
                </a:cubicBezTo>
                <a:cubicBezTo>
                  <a:pt x="1996868" y="486340"/>
                  <a:pt x="1999479" y="441540"/>
                  <a:pt x="1988853" y="399037"/>
                </a:cubicBezTo>
                <a:cubicBezTo>
                  <a:pt x="1975118" y="344099"/>
                  <a:pt x="1948703" y="293102"/>
                  <a:pt x="1930795" y="239380"/>
                </a:cubicBezTo>
                <a:cubicBezTo>
                  <a:pt x="1919657" y="205966"/>
                  <a:pt x="1914411" y="170654"/>
                  <a:pt x="1901767" y="137780"/>
                </a:cubicBezTo>
                <a:cubicBezTo>
                  <a:pt x="1878429" y="77100"/>
                  <a:pt x="1861174" y="55119"/>
                  <a:pt x="1829195" y="7151"/>
                </a:cubicBezTo>
                <a:cubicBezTo>
                  <a:pt x="1694578" y="63242"/>
                  <a:pt x="1650569" y="50039"/>
                  <a:pt x="1582453" y="166809"/>
                </a:cubicBezTo>
                <a:cubicBezTo>
                  <a:pt x="1567035" y="193239"/>
                  <a:pt x="1570397" y="228434"/>
                  <a:pt x="1553424" y="253894"/>
                </a:cubicBezTo>
                <a:cubicBezTo>
                  <a:pt x="1530652" y="288052"/>
                  <a:pt x="1474773" y="329338"/>
                  <a:pt x="1466338" y="340980"/>
                </a:cubicBezTo>
                <a:cubicBezTo>
                  <a:pt x="1457903" y="352622"/>
                  <a:pt x="1502967" y="360777"/>
                  <a:pt x="1502815" y="323744"/>
                </a:cubicBezTo>
                <a:cubicBezTo>
                  <a:pt x="1502663" y="286711"/>
                  <a:pt x="1495699" y="123168"/>
                  <a:pt x="1465429" y="118784"/>
                </a:cubicBezTo>
                <a:cubicBezTo>
                  <a:pt x="1435159" y="114400"/>
                  <a:pt x="1341074" y="316254"/>
                  <a:pt x="1321195" y="297437"/>
                </a:cubicBezTo>
                <a:cubicBezTo>
                  <a:pt x="1301316" y="278620"/>
                  <a:pt x="1360670" y="20394"/>
                  <a:pt x="1346156" y="5880"/>
                </a:cubicBezTo>
                <a:cubicBezTo>
                  <a:pt x="1292937" y="20394"/>
                  <a:pt x="1148448" y="282286"/>
                  <a:pt x="1117995" y="297437"/>
                </a:cubicBezTo>
                <a:cubicBezTo>
                  <a:pt x="1087542" y="312588"/>
                  <a:pt x="1176400" y="112101"/>
                  <a:pt x="1163437" y="96789"/>
                </a:cubicBezTo>
                <a:cubicBezTo>
                  <a:pt x="1150474" y="81477"/>
                  <a:pt x="1088887" y="221533"/>
                  <a:pt x="1040218" y="205567"/>
                </a:cubicBezTo>
                <a:cubicBezTo>
                  <a:pt x="991549" y="189601"/>
                  <a:pt x="927063" y="-15942"/>
                  <a:pt x="871425" y="991"/>
                </a:cubicBezTo>
              </a:path>
            </a:pathLst>
          </a:custGeom>
          <a:gradFill flip="none" rotWithShape="1">
            <a:gsLst>
              <a:gs pos="58000">
                <a:srgbClr val="FFFF00"/>
              </a:gs>
              <a:gs pos="74000">
                <a:srgbClr val="FF0000"/>
              </a:gs>
              <a:gs pos="20000">
                <a:schemeClr val="tx1"/>
              </a:gs>
              <a:gs pos="44000">
                <a:schemeClr val="accent2">
                  <a:lumMod val="75000"/>
                </a:schemeClr>
              </a:gs>
              <a:gs pos="3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reeform 8"/>
          <p:cNvSpPr/>
          <p:nvPr/>
        </p:nvSpPr>
        <p:spPr>
          <a:xfrm rot="15305879">
            <a:off x="4742326" y="1835116"/>
            <a:ext cx="1625184" cy="1352229"/>
          </a:xfrm>
          <a:custGeom>
            <a:avLst/>
            <a:gdLst>
              <a:gd name="connsiteX0" fmla="*/ 943824 w 2337195"/>
              <a:gd name="connsiteY0" fmla="*/ 333829 h 2380343"/>
              <a:gd name="connsiteX1" fmla="*/ 943824 w 2337195"/>
              <a:gd name="connsiteY1" fmla="*/ 333829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58" fmla="*/ 682567 w 2337195"/>
              <a:gd name="connsiteY58" fmla="*/ 420915 h 2380343"/>
              <a:gd name="connsiteX59" fmla="*/ 653538 w 2337195"/>
              <a:gd name="connsiteY59" fmla="*/ 464458 h 2380343"/>
              <a:gd name="connsiteX60" fmla="*/ 522910 w 2337195"/>
              <a:gd name="connsiteY60" fmla="*/ 508000 h 2380343"/>
              <a:gd name="connsiteX61" fmla="*/ 377767 w 2337195"/>
              <a:gd name="connsiteY61" fmla="*/ 522515 h 2380343"/>
              <a:gd name="connsiteX62" fmla="*/ 363253 w 2337195"/>
              <a:gd name="connsiteY62" fmla="*/ 537029 h 2380343"/>
              <a:gd name="connsiteX0" fmla="*/ 943824 w 2337195"/>
              <a:gd name="connsiteY0" fmla="*/ 333829 h 2380343"/>
              <a:gd name="connsiteX1" fmla="*/ 943824 w 2337195"/>
              <a:gd name="connsiteY1" fmla="*/ 333829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58" fmla="*/ 682567 w 2337195"/>
              <a:gd name="connsiteY58" fmla="*/ 420915 h 2380343"/>
              <a:gd name="connsiteX59" fmla="*/ 653538 w 2337195"/>
              <a:gd name="connsiteY59" fmla="*/ 464458 h 2380343"/>
              <a:gd name="connsiteX60" fmla="*/ 522910 w 2337195"/>
              <a:gd name="connsiteY60" fmla="*/ 508000 h 2380343"/>
              <a:gd name="connsiteX61" fmla="*/ 377767 w 2337195"/>
              <a:gd name="connsiteY61" fmla="*/ 522515 h 2380343"/>
              <a:gd name="connsiteX0" fmla="*/ 943824 w 2337195"/>
              <a:gd name="connsiteY0" fmla="*/ 333829 h 2380343"/>
              <a:gd name="connsiteX1" fmla="*/ 943824 w 2337195"/>
              <a:gd name="connsiteY1" fmla="*/ 333829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58" fmla="*/ 682567 w 2337195"/>
              <a:gd name="connsiteY58" fmla="*/ 420915 h 2380343"/>
              <a:gd name="connsiteX59" fmla="*/ 653538 w 2337195"/>
              <a:gd name="connsiteY59" fmla="*/ 464458 h 2380343"/>
              <a:gd name="connsiteX60" fmla="*/ 377767 w 2337195"/>
              <a:gd name="connsiteY60" fmla="*/ 522515 h 2380343"/>
              <a:gd name="connsiteX0" fmla="*/ 943824 w 2337195"/>
              <a:gd name="connsiteY0" fmla="*/ 333829 h 2380343"/>
              <a:gd name="connsiteX1" fmla="*/ 943824 w 2337195"/>
              <a:gd name="connsiteY1" fmla="*/ 333829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58" fmla="*/ 682567 w 2337195"/>
              <a:gd name="connsiteY58" fmla="*/ 420915 h 2380343"/>
              <a:gd name="connsiteX59" fmla="*/ 653538 w 2337195"/>
              <a:gd name="connsiteY59" fmla="*/ 464458 h 2380343"/>
              <a:gd name="connsiteX0" fmla="*/ 943824 w 2337195"/>
              <a:gd name="connsiteY0" fmla="*/ 333829 h 2380343"/>
              <a:gd name="connsiteX1" fmla="*/ 943824 w 2337195"/>
              <a:gd name="connsiteY1" fmla="*/ 333829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58" fmla="*/ 808948 w 2337195"/>
              <a:gd name="connsiteY58" fmla="*/ 629187 h 2380343"/>
              <a:gd name="connsiteX59" fmla="*/ 653538 w 2337195"/>
              <a:gd name="connsiteY59" fmla="*/ 464458 h 2380343"/>
              <a:gd name="connsiteX0" fmla="*/ 943824 w 2337195"/>
              <a:gd name="connsiteY0" fmla="*/ 333829 h 2380343"/>
              <a:gd name="connsiteX1" fmla="*/ 943824 w 2337195"/>
              <a:gd name="connsiteY1" fmla="*/ 333829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58" fmla="*/ 653538 w 2337195"/>
              <a:gd name="connsiteY58" fmla="*/ 464458 h 2380343"/>
              <a:gd name="connsiteX0" fmla="*/ 943824 w 2337195"/>
              <a:gd name="connsiteY0" fmla="*/ 333829 h 2380343"/>
              <a:gd name="connsiteX1" fmla="*/ 478325 w 2337195"/>
              <a:gd name="connsiteY1" fmla="*/ 67047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58" fmla="*/ 653538 w 2337195"/>
              <a:gd name="connsiteY58" fmla="*/ 464458 h 2380343"/>
              <a:gd name="connsiteX0" fmla="*/ 943824 w 2337195"/>
              <a:gd name="connsiteY0" fmla="*/ 333829 h 2380343"/>
              <a:gd name="connsiteX1" fmla="*/ 478325 w 2337195"/>
              <a:gd name="connsiteY1" fmla="*/ 67047 h 2380343"/>
              <a:gd name="connsiteX2" fmla="*/ 305195 w 2337195"/>
              <a:gd name="connsiteY2" fmla="*/ 435429 h 2380343"/>
              <a:gd name="connsiteX3" fmla="*/ 29424 w 2337195"/>
              <a:gd name="connsiteY3" fmla="*/ 522515 h 2380343"/>
              <a:gd name="connsiteX4" fmla="*/ 395 w 2337195"/>
              <a:gd name="connsiteY4" fmla="*/ 595086 h 2380343"/>
              <a:gd name="connsiteX5" fmla="*/ 43938 w 2337195"/>
              <a:gd name="connsiteY5" fmla="*/ 624115 h 2380343"/>
              <a:gd name="connsiteX6" fmla="*/ 72967 w 2337195"/>
              <a:gd name="connsiteY6" fmla="*/ 667658 h 2380343"/>
              <a:gd name="connsiteX7" fmla="*/ 101995 w 2337195"/>
              <a:gd name="connsiteY7" fmla="*/ 943429 h 2380343"/>
              <a:gd name="connsiteX8" fmla="*/ 247138 w 2337195"/>
              <a:gd name="connsiteY8" fmla="*/ 957943 h 2380343"/>
              <a:gd name="connsiteX9" fmla="*/ 276167 w 2337195"/>
              <a:gd name="connsiteY9" fmla="*/ 1553029 h 2380343"/>
              <a:gd name="connsiteX10" fmla="*/ 290681 w 2337195"/>
              <a:gd name="connsiteY10" fmla="*/ 1625600 h 2380343"/>
              <a:gd name="connsiteX11" fmla="*/ 363253 w 2337195"/>
              <a:gd name="connsiteY11" fmla="*/ 1814286 h 2380343"/>
              <a:gd name="connsiteX12" fmla="*/ 406795 w 2337195"/>
              <a:gd name="connsiteY12" fmla="*/ 1872343 h 2380343"/>
              <a:gd name="connsiteX13" fmla="*/ 435824 w 2337195"/>
              <a:gd name="connsiteY13" fmla="*/ 1915886 h 2380343"/>
              <a:gd name="connsiteX14" fmla="*/ 493881 w 2337195"/>
              <a:gd name="connsiteY14" fmla="*/ 1930400 h 2380343"/>
              <a:gd name="connsiteX15" fmla="*/ 914795 w 2337195"/>
              <a:gd name="connsiteY15" fmla="*/ 2002972 h 2380343"/>
              <a:gd name="connsiteX16" fmla="*/ 914795 w 2337195"/>
              <a:gd name="connsiteY16" fmla="*/ 2220686 h 2380343"/>
              <a:gd name="connsiteX17" fmla="*/ 958338 w 2337195"/>
              <a:gd name="connsiteY17" fmla="*/ 2206172 h 2380343"/>
              <a:gd name="connsiteX18" fmla="*/ 1117995 w 2337195"/>
              <a:gd name="connsiteY18" fmla="*/ 2365829 h 2380343"/>
              <a:gd name="connsiteX19" fmla="*/ 1205081 w 2337195"/>
              <a:gd name="connsiteY19" fmla="*/ 2380343 h 2380343"/>
              <a:gd name="connsiteX20" fmla="*/ 1335710 w 2337195"/>
              <a:gd name="connsiteY20" fmla="*/ 2351315 h 2380343"/>
              <a:gd name="connsiteX21" fmla="*/ 1379253 w 2337195"/>
              <a:gd name="connsiteY21" fmla="*/ 2235200 h 2380343"/>
              <a:gd name="connsiteX22" fmla="*/ 1451824 w 2337195"/>
              <a:gd name="connsiteY22" fmla="*/ 2278743 h 2380343"/>
              <a:gd name="connsiteX23" fmla="*/ 1495367 w 2337195"/>
              <a:gd name="connsiteY23" fmla="*/ 2336800 h 2380343"/>
              <a:gd name="connsiteX24" fmla="*/ 1567938 w 2337195"/>
              <a:gd name="connsiteY24" fmla="*/ 2365829 h 2380343"/>
              <a:gd name="connsiteX25" fmla="*/ 1901767 w 2337195"/>
              <a:gd name="connsiteY25" fmla="*/ 2278743 h 2380343"/>
              <a:gd name="connsiteX26" fmla="*/ 1945310 w 2337195"/>
              <a:gd name="connsiteY26" fmla="*/ 2235200 h 2380343"/>
              <a:gd name="connsiteX27" fmla="*/ 2046910 w 2337195"/>
              <a:gd name="connsiteY27" fmla="*/ 2090058 h 2380343"/>
              <a:gd name="connsiteX28" fmla="*/ 2061424 w 2337195"/>
              <a:gd name="connsiteY28" fmla="*/ 2046515 h 2380343"/>
              <a:gd name="connsiteX29" fmla="*/ 2119481 w 2337195"/>
              <a:gd name="connsiteY29" fmla="*/ 2032000 h 2380343"/>
              <a:gd name="connsiteX30" fmla="*/ 2192053 w 2337195"/>
              <a:gd name="connsiteY30" fmla="*/ 1901372 h 2380343"/>
              <a:gd name="connsiteX31" fmla="*/ 2235595 w 2337195"/>
              <a:gd name="connsiteY31" fmla="*/ 1828800 h 2380343"/>
              <a:gd name="connsiteX32" fmla="*/ 2264624 w 2337195"/>
              <a:gd name="connsiteY32" fmla="*/ 1698172 h 2380343"/>
              <a:gd name="connsiteX33" fmla="*/ 2293653 w 2337195"/>
              <a:gd name="connsiteY33" fmla="*/ 1611086 h 2380343"/>
              <a:gd name="connsiteX34" fmla="*/ 2337195 w 2337195"/>
              <a:gd name="connsiteY34" fmla="*/ 1393372 h 2380343"/>
              <a:gd name="connsiteX35" fmla="*/ 2322681 w 2337195"/>
              <a:gd name="connsiteY35" fmla="*/ 653143 h 2380343"/>
              <a:gd name="connsiteX36" fmla="*/ 2293653 w 2337195"/>
              <a:gd name="connsiteY36" fmla="*/ 580572 h 2380343"/>
              <a:gd name="connsiteX37" fmla="*/ 2264624 w 2337195"/>
              <a:gd name="connsiteY37" fmla="*/ 624115 h 2380343"/>
              <a:gd name="connsiteX38" fmla="*/ 2177538 w 2337195"/>
              <a:gd name="connsiteY38" fmla="*/ 740229 h 2380343"/>
              <a:gd name="connsiteX39" fmla="*/ 2148510 w 2337195"/>
              <a:gd name="connsiteY39" fmla="*/ 798286 h 2380343"/>
              <a:gd name="connsiteX40" fmla="*/ 2061424 w 2337195"/>
              <a:gd name="connsiteY40" fmla="*/ 914400 h 2380343"/>
              <a:gd name="connsiteX41" fmla="*/ 2032395 w 2337195"/>
              <a:gd name="connsiteY41" fmla="*/ 682172 h 2380343"/>
              <a:gd name="connsiteX42" fmla="*/ 2003367 w 2337195"/>
              <a:gd name="connsiteY42" fmla="*/ 522515 h 2380343"/>
              <a:gd name="connsiteX43" fmla="*/ 1988853 w 2337195"/>
              <a:gd name="connsiteY43" fmla="*/ 391886 h 2380343"/>
              <a:gd name="connsiteX44" fmla="*/ 1930795 w 2337195"/>
              <a:gd name="connsiteY44" fmla="*/ 232229 h 2380343"/>
              <a:gd name="connsiteX45" fmla="*/ 1901767 w 2337195"/>
              <a:gd name="connsiteY45" fmla="*/ 130629 h 2380343"/>
              <a:gd name="connsiteX46" fmla="*/ 1829195 w 2337195"/>
              <a:gd name="connsiteY46" fmla="*/ 0 h 2380343"/>
              <a:gd name="connsiteX47" fmla="*/ 1582453 w 2337195"/>
              <a:gd name="connsiteY47" fmla="*/ 159658 h 2380343"/>
              <a:gd name="connsiteX48" fmla="*/ 1553424 w 2337195"/>
              <a:gd name="connsiteY48" fmla="*/ 246743 h 2380343"/>
              <a:gd name="connsiteX49" fmla="*/ 1466338 w 2337195"/>
              <a:gd name="connsiteY49" fmla="*/ 333829 h 2380343"/>
              <a:gd name="connsiteX50" fmla="*/ 1393767 w 2337195"/>
              <a:gd name="connsiteY50" fmla="*/ 449943 h 2380343"/>
              <a:gd name="connsiteX51" fmla="*/ 1364738 w 2337195"/>
              <a:gd name="connsiteY51" fmla="*/ 406400 h 2380343"/>
              <a:gd name="connsiteX52" fmla="*/ 1321195 w 2337195"/>
              <a:gd name="connsiteY52" fmla="*/ 290286 h 2380343"/>
              <a:gd name="connsiteX53" fmla="*/ 1277653 w 2337195"/>
              <a:gd name="connsiteY53" fmla="*/ 246743 h 2380343"/>
              <a:gd name="connsiteX54" fmla="*/ 1117995 w 2337195"/>
              <a:gd name="connsiteY54" fmla="*/ 290286 h 2380343"/>
              <a:gd name="connsiteX55" fmla="*/ 1030910 w 2337195"/>
              <a:gd name="connsiteY55" fmla="*/ 348343 h 2380343"/>
              <a:gd name="connsiteX56" fmla="*/ 987367 w 2337195"/>
              <a:gd name="connsiteY56" fmla="*/ 362858 h 2380343"/>
              <a:gd name="connsiteX57" fmla="*/ 900281 w 2337195"/>
              <a:gd name="connsiteY57" fmla="*/ 406400 h 2380343"/>
              <a:gd name="connsiteX0" fmla="*/ 478325 w 2337195"/>
              <a:gd name="connsiteY0" fmla="*/ 67047 h 2380343"/>
              <a:gd name="connsiteX1" fmla="*/ 305195 w 2337195"/>
              <a:gd name="connsiteY1" fmla="*/ 435429 h 2380343"/>
              <a:gd name="connsiteX2" fmla="*/ 29424 w 2337195"/>
              <a:gd name="connsiteY2" fmla="*/ 522515 h 2380343"/>
              <a:gd name="connsiteX3" fmla="*/ 395 w 2337195"/>
              <a:gd name="connsiteY3" fmla="*/ 595086 h 2380343"/>
              <a:gd name="connsiteX4" fmla="*/ 43938 w 2337195"/>
              <a:gd name="connsiteY4" fmla="*/ 624115 h 2380343"/>
              <a:gd name="connsiteX5" fmla="*/ 72967 w 2337195"/>
              <a:gd name="connsiteY5" fmla="*/ 667658 h 2380343"/>
              <a:gd name="connsiteX6" fmla="*/ 101995 w 2337195"/>
              <a:gd name="connsiteY6" fmla="*/ 943429 h 2380343"/>
              <a:gd name="connsiteX7" fmla="*/ 247138 w 2337195"/>
              <a:gd name="connsiteY7" fmla="*/ 957943 h 2380343"/>
              <a:gd name="connsiteX8" fmla="*/ 276167 w 2337195"/>
              <a:gd name="connsiteY8" fmla="*/ 1553029 h 2380343"/>
              <a:gd name="connsiteX9" fmla="*/ 290681 w 2337195"/>
              <a:gd name="connsiteY9" fmla="*/ 1625600 h 2380343"/>
              <a:gd name="connsiteX10" fmla="*/ 363253 w 2337195"/>
              <a:gd name="connsiteY10" fmla="*/ 1814286 h 2380343"/>
              <a:gd name="connsiteX11" fmla="*/ 406795 w 2337195"/>
              <a:gd name="connsiteY11" fmla="*/ 1872343 h 2380343"/>
              <a:gd name="connsiteX12" fmla="*/ 435824 w 2337195"/>
              <a:gd name="connsiteY12" fmla="*/ 1915886 h 2380343"/>
              <a:gd name="connsiteX13" fmla="*/ 493881 w 2337195"/>
              <a:gd name="connsiteY13" fmla="*/ 1930400 h 2380343"/>
              <a:gd name="connsiteX14" fmla="*/ 914795 w 2337195"/>
              <a:gd name="connsiteY14" fmla="*/ 2002972 h 2380343"/>
              <a:gd name="connsiteX15" fmla="*/ 914795 w 2337195"/>
              <a:gd name="connsiteY15" fmla="*/ 2220686 h 2380343"/>
              <a:gd name="connsiteX16" fmla="*/ 958338 w 2337195"/>
              <a:gd name="connsiteY16" fmla="*/ 2206172 h 2380343"/>
              <a:gd name="connsiteX17" fmla="*/ 1117995 w 2337195"/>
              <a:gd name="connsiteY17" fmla="*/ 2365829 h 2380343"/>
              <a:gd name="connsiteX18" fmla="*/ 1205081 w 2337195"/>
              <a:gd name="connsiteY18" fmla="*/ 2380343 h 2380343"/>
              <a:gd name="connsiteX19" fmla="*/ 1335710 w 2337195"/>
              <a:gd name="connsiteY19" fmla="*/ 2351315 h 2380343"/>
              <a:gd name="connsiteX20" fmla="*/ 1379253 w 2337195"/>
              <a:gd name="connsiteY20" fmla="*/ 2235200 h 2380343"/>
              <a:gd name="connsiteX21" fmla="*/ 1451824 w 2337195"/>
              <a:gd name="connsiteY21" fmla="*/ 2278743 h 2380343"/>
              <a:gd name="connsiteX22" fmla="*/ 1495367 w 2337195"/>
              <a:gd name="connsiteY22" fmla="*/ 2336800 h 2380343"/>
              <a:gd name="connsiteX23" fmla="*/ 1567938 w 2337195"/>
              <a:gd name="connsiteY23" fmla="*/ 2365829 h 2380343"/>
              <a:gd name="connsiteX24" fmla="*/ 1901767 w 2337195"/>
              <a:gd name="connsiteY24" fmla="*/ 2278743 h 2380343"/>
              <a:gd name="connsiteX25" fmla="*/ 1945310 w 2337195"/>
              <a:gd name="connsiteY25" fmla="*/ 2235200 h 2380343"/>
              <a:gd name="connsiteX26" fmla="*/ 2046910 w 2337195"/>
              <a:gd name="connsiteY26" fmla="*/ 2090058 h 2380343"/>
              <a:gd name="connsiteX27" fmla="*/ 2061424 w 2337195"/>
              <a:gd name="connsiteY27" fmla="*/ 2046515 h 2380343"/>
              <a:gd name="connsiteX28" fmla="*/ 2119481 w 2337195"/>
              <a:gd name="connsiteY28" fmla="*/ 2032000 h 2380343"/>
              <a:gd name="connsiteX29" fmla="*/ 2192053 w 2337195"/>
              <a:gd name="connsiteY29" fmla="*/ 1901372 h 2380343"/>
              <a:gd name="connsiteX30" fmla="*/ 2235595 w 2337195"/>
              <a:gd name="connsiteY30" fmla="*/ 1828800 h 2380343"/>
              <a:gd name="connsiteX31" fmla="*/ 2264624 w 2337195"/>
              <a:gd name="connsiteY31" fmla="*/ 1698172 h 2380343"/>
              <a:gd name="connsiteX32" fmla="*/ 2293653 w 2337195"/>
              <a:gd name="connsiteY32" fmla="*/ 1611086 h 2380343"/>
              <a:gd name="connsiteX33" fmla="*/ 2337195 w 2337195"/>
              <a:gd name="connsiteY33" fmla="*/ 1393372 h 2380343"/>
              <a:gd name="connsiteX34" fmla="*/ 2322681 w 2337195"/>
              <a:gd name="connsiteY34" fmla="*/ 653143 h 2380343"/>
              <a:gd name="connsiteX35" fmla="*/ 2293653 w 2337195"/>
              <a:gd name="connsiteY35" fmla="*/ 580572 h 2380343"/>
              <a:gd name="connsiteX36" fmla="*/ 2264624 w 2337195"/>
              <a:gd name="connsiteY36" fmla="*/ 624115 h 2380343"/>
              <a:gd name="connsiteX37" fmla="*/ 2177538 w 2337195"/>
              <a:gd name="connsiteY37" fmla="*/ 740229 h 2380343"/>
              <a:gd name="connsiteX38" fmla="*/ 2148510 w 2337195"/>
              <a:gd name="connsiteY38" fmla="*/ 798286 h 2380343"/>
              <a:gd name="connsiteX39" fmla="*/ 2061424 w 2337195"/>
              <a:gd name="connsiteY39" fmla="*/ 914400 h 2380343"/>
              <a:gd name="connsiteX40" fmla="*/ 2032395 w 2337195"/>
              <a:gd name="connsiteY40" fmla="*/ 682172 h 2380343"/>
              <a:gd name="connsiteX41" fmla="*/ 2003367 w 2337195"/>
              <a:gd name="connsiteY41" fmla="*/ 522515 h 2380343"/>
              <a:gd name="connsiteX42" fmla="*/ 1988853 w 2337195"/>
              <a:gd name="connsiteY42" fmla="*/ 391886 h 2380343"/>
              <a:gd name="connsiteX43" fmla="*/ 1930795 w 2337195"/>
              <a:gd name="connsiteY43" fmla="*/ 232229 h 2380343"/>
              <a:gd name="connsiteX44" fmla="*/ 1901767 w 2337195"/>
              <a:gd name="connsiteY44" fmla="*/ 130629 h 2380343"/>
              <a:gd name="connsiteX45" fmla="*/ 1829195 w 2337195"/>
              <a:gd name="connsiteY45" fmla="*/ 0 h 2380343"/>
              <a:gd name="connsiteX46" fmla="*/ 1582453 w 2337195"/>
              <a:gd name="connsiteY46" fmla="*/ 159658 h 2380343"/>
              <a:gd name="connsiteX47" fmla="*/ 1553424 w 2337195"/>
              <a:gd name="connsiteY47" fmla="*/ 246743 h 2380343"/>
              <a:gd name="connsiteX48" fmla="*/ 1466338 w 2337195"/>
              <a:gd name="connsiteY48" fmla="*/ 333829 h 2380343"/>
              <a:gd name="connsiteX49" fmla="*/ 1393767 w 2337195"/>
              <a:gd name="connsiteY49" fmla="*/ 449943 h 2380343"/>
              <a:gd name="connsiteX50" fmla="*/ 1364738 w 2337195"/>
              <a:gd name="connsiteY50" fmla="*/ 406400 h 2380343"/>
              <a:gd name="connsiteX51" fmla="*/ 1321195 w 2337195"/>
              <a:gd name="connsiteY51" fmla="*/ 290286 h 2380343"/>
              <a:gd name="connsiteX52" fmla="*/ 1277653 w 2337195"/>
              <a:gd name="connsiteY52" fmla="*/ 246743 h 2380343"/>
              <a:gd name="connsiteX53" fmla="*/ 1117995 w 2337195"/>
              <a:gd name="connsiteY53" fmla="*/ 290286 h 2380343"/>
              <a:gd name="connsiteX54" fmla="*/ 1030910 w 2337195"/>
              <a:gd name="connsiteY54" fmla="*/ 348343 h 2380343"/>
              <a:gd name="connsiteX55" fmla="*/ 987367 w 2337195"/>
              <a:gd name="connsiteY55" fmla="*/ 362858 h 2380343"/>
              <a:gd name="connsiteX56" fmla="*/ 900281 w 2337195"/>
              <a:gd name="connsiteY56" fmla="*/ 406400 h 2380343"/>
              <a:gd name="connsiteX0" fmla="*/ 478325 w 2337195"/>
              <a:gd name="connsiteY0" fmla="*/ 73841 h 2387137"/>
              <a:gd name="connsiteX1" fmla="*/ 305195 w 2337195"/>
              <a:gd name="connsiteY1" fmla="*/ 442223 h 2387137"/>
              <a:gd name="connsiteX2" fmla="*/ 29424 w 2337195"/>
              <a:gd name="connsiteY2" fmla="*/ 529309 h 2387137"/>
              <a:gd name="connsiteX3" fmla="*/ 395 w 2337195"/>
              <a:gd name="connsiteY3" fmla="*/ 601880 h 2387137"/>
              <a:gd name="connsiteX4" fmla="*/ 43938 w 2337195"/>
              <a:gd name="connsiteY4" fmla="*/ 630909 h 2387137"/>
              <a:gd name="connsiteX5" fmla="*/ 72967 w 2337195"/>
              <a:gd name="connsiteY5" fmla="*/ 674452 h 2387137"/>
              <a:gd name="connsiteX6" fmla="*/ 101995 w 2337195"/>
              <a:gd name="connsiteY6" fmla="*/ 950223 h 2387137"/>
              <a:gd name="connsiteX7" fmla="*/ 247138 w 2337195"/>
              <a:gd name="connsiteY7" fmla="*/ 964737 h 2387137"/>
              <a:gd name="connsiteX8" fmla="*/ 276167 w 2337195"/>
              <a:gd name="connsiteY8" fmla="*/ 1559823 h 2387137"/>
              <a:gd name="connsiteX9" fmla="*/ 290681 w 2337195"/>
              <a:gd name="connsiteY9" fmla="*/ 1632394 h 2387137"/>
              <a:gd name="connsiteX10" fmla="*/ 363253 w 2337195"/>
              <a:gd name="connsiteY10" fmla="*/ 1821080 h 2387137"/>
              <a:gd name="connsiteX11" fmla="*/ 406795 w 2337195"/>
              <a:gd name="connsiteY11" fmla="*/ 1879137 h 2387137"/>
              <a:gd name="connsiteX12" fmla="*/ 435824 w 2337195"/>
              <a:gd name="connsiteY12" fmla="*/ 1922680 h 2387137"/>
              <a:gd name="connsiteX13" fmla="*/ 493881 w 2337195"/>
              <a:gd name="connsiteY13" fmla="*/ 1937194 h 2387137"/>
              <a:gd name="connsiteX14" fmla="*/ 914795 w 2337195"/>
              <a:gd name="connsiteY14" fmla="*/ 2009766 h 2387137"/>
              <a:gd name="connsiteX15" fmla="*/ 914795 w 2337195"/>
              <a:gd name="connsiteY15" fmla="*/ 2227480 h 2387137"/>
              <a:gd name="connsiteX16" fmla="*/ 958338 w 2337195"/>
              <a:gd name="connsiteY16" fmla="*/ 2212966 h 2387137"/>
              <a:gd name="connsiteX17" fmla="*/ 1117995 w 2337195"/>
              <a:gd name="connsiteY17" fmla="*/ 2372623 h 2387137"/>
              <a:gd name="connsiteX18" fmla="*/ 1205081 w 2337195"/>
              <a:gd name="connsiteY18" fmla="*/ 2387137 h 2387137"/>
              <a:gd name="connsiteX19" fmla="*/ 1335710 w 2337195"/>
              <a:gd name="connsiteY19" fmla="*/ 2358109 h 2387137"/>
              <a:gd name="connsiteX20" fmla="*/ 1379253 w 2337195"/>
              <a:gd name="connsiteY20" fmla="*/ 2241994 h 2387137"/>
              <a:gd name="connsiteX21" fmla="*/ 1451824 w 2337195"/>
              <a:gd name="connsiteY21" fmla="*/ 2285537 h 2387137"/>
              <a:gd name="connsiteX22" fmla="*/ 1495367 w 2337195"/>
              <a:gd name="connsiteY22" fmla="*/ 2343594 h 2387137"/>
              <a:gd name="connsiteX23" fmla="*/ 1567938 w 2337195"/>
              <a:gd name="connsiteY23" fmla="*/ 2372623 h 2387137"/>
              <a:gd name="connsiteX24" fmla="*/ 1901767 w 2337195"/>
              <a:gd name="connsiteY24" fmla="*/ 2285537 h 2387137"/>
              <a:gd name="connsiteX25" fmla="*/ 1945310 w 2337195"/>
              <a:gd name="connsiteY25" fmla="*/ 2241994 h 2387137"/>
              <a:gd name="connsiteX26" fmla="*/ 2046910 w 2337195"/>
              <a:gd name="connsiteY26" fmla="*/ 2096852 h 2387137"/>
              <a:gd name="connsiteX27" fmla="*/ 2061424 w 2337195"/>
              <a:gd name="connsiteY27" fmla="*/ 2053309 h 2387137"/>
              <a:gd name="connsiteX28" fmla="*/ 2119481 w 2337195"/>
              <a:gd name="connsiteY28" fmla="*/ 2038794 h 2387137"/>
              <a:gd name="connsiteX29" fmla="*/ 2192053 w 2337195"/>
              <a:gd name="connsiteY29" fmla="*/ 1908166 h 2387137"/>
              <a:gd name="connsiteX30" fmla="*/ 2235595 w 2337195"/>
              <a:gd name="connsiteY30" fmla="*/ 1835594 h 2387137"/>
              <a:gd name="connsiteX31" fmla="*/ 2264624 w 2337195"/>
              <a:gd name="connsiteY31" fmla="*/ 1704966 h 2387137"/>
              <a:gd name="connsiteX32" fmla="*/ 2293653 w 2337195"/>
              <a:gd name="connsiteY32" fmla="*/ 1617880 h 2387137"/>
              <a:gd name="connsiteX33" fmla="*/ 2337195 w 2337195"/>
              <a:gd name="connsiteY33" fmla="*/ 1400166 h 2387137"/>
              <a:gd name="connsiteX34" fmla="*/ 2322681 w 2337195"/>
              <a:gd name="connsiteY34" fmla="*/ 659937 h 2387137"/>
              <a:gd name="connsiteX35" fmla="*/ 2293653 w 2337195"/>
              <a:gd name="connsiteY35" fmla="*/ 587366 h 2387137"/>
              <a:gd name="connsiteX36" fmla="*/ 2264624 w 2337195"/>
              <a:gd name="connsiteY36" fmla="*/ 630909 h 2387137"/>
              <a:gd name="connsiteX37" fmla="*/ 2177538 w 2337195"/>
              <a:gd name="connsiteY37" fmla="*/ 747023 h 2387137"/>
              <a:gd name="connsiteX38" fmla="*/ 2148510 w 2337195"/>
              <a:gd name="connsiteY38" fmla="*/ 805080 h 2387137"/>
              <a:gd name="connsiteX39" fmla="*/ 2061424 w 2337195"/>
              <a:gd name="connsiteY39" fmla="*/ 921194 h 2387137"/>
              <a:gd name="connsiteX40" fmla="*/ 2032395 w 2337195"/>
              <a:gd name="connsiteY40" fmla="*/ 688966 h 2387137"/>
              <a:gd name="connsiteX41" fmla="*/ 2003367 w 2337195"/>
              <a:gd name="connsiteY41" fmla="*/ 529309 h 2387137"/>
              <a:gd name="connsiteX42" fmla="*/ 1988853 w 2337195"/>
              <a:gd name="connsiteY42" fmla="*/ 398680 h 2387137"/>
              <a:gd name="connsiteX43" fmla="*/ 1930795 w 2337195"/>
              <a:gd name="connsiteY43" fmla="*/ 239023 h 2387137"/>
              <a:gd name="connsiteX44" fmla="*/ 1901767 w 2337195"/>
              <a:gd name="connsiteY44" fmla="*/ 137423 h 2387137"/>
              <a:gd name="connsiteX45" fmla="*/ 1829195 w 2337195"/>
              <a:gd name="connsiteY45" fmla="*/ 6794 h 2387137"/>
              <a:gd name="connsiteX46" fmla="*/ 1582453 w 2337195"/>
              <a:gd name="connsiteY46" fmla="*/ 166452 h 2387137"/>
              <a:gd name="connsiteX47" fmla="*/ 1553424 w 2337195"/>
              <a:gd name="connsiteY47" fmla="*/ 253537 h 2387137"/>
              <a:gd name="connsiteX48" fmla="*/ 1466338 w 2337195"/>
              <a:gd name="connsiteY48" fmla="*/ 340623 h 2387137"/>
              <a:gd name="connsiteX49" fmla="*/ 1393767 w 2337195"/>
              <a:gd name="connsiteY49" fmla="*/ 456737 h 2387137"/>
              <a:gd name="connsiteX50" fmla="*/ 1364738 w 2337195"/>
              <a:gd name="connsiteY50" fmla="*/ 413194 h 2387137"/>
              <a:gd name="connsiteX51" fmla="*/ 1321195 w 2337195"/>
              <a:gd name="connsiteY51" fmla="*/ 297080 h 2387137"/>
              <a:gd name="connsiteX52" fmla="*/ 1277653 w 2337195"/>
              <a:gd name="connsiteY52" fmla="*/ 253537 h 2387137"/>
              <a:gd name="connsiteX53" fmla="*/ 1117995 w 2337195"/>
              <a:gd name="connsiteY53" fmla="*/ 297080 h 2387137"/>
              <a:gd name="connsiteX54" fmla="*/ 1030910 w 2337195"/>
              <a:gd name="connsiteY54" fmla="*/ 355137 h 2387137"/>
              <a:gd name="connsiteX55" fmla="*/ 987367 w 2337195"/>
              <a:gd name="connsiteY55" fmla="*/ 369652 h 2387137"/>
              <a:gd name="connsiteX56" fmla="*/ 871425 w 2337195"/>
              <a:gd name="connsiteY56" fmla="*/ 634 h 2387137"/>
              <a:gd name="connsiteX0" fmla="*/ 478325 w 2337195"/>
              <a:gd name="connsiteY0" fmla="*/ 74438 h 2387734"/>
              <a:gd name="connsiteX1" fmla="*/ 305195 w 2337195"/>
              <a:gd name="connsiteY1" fmla="*/ 442820 h 2387734"/>
              <a:gd name="connsiteX2" fmla="*/ 29424 w 2337195"/>
              <a:gd name="connsiteY2" fmla="*/ 529906 h 2387734"/>
              <a:gd name="connsiteX3" fmla="*/ 395 w 2337195"/>
              <a:gd name="connsiteY3" fmla="*/ 602477 h 2387734"/>
              <a:gd name="connsiteX4" fmla="*/ 43938 w 2337195"/>
              <a:gd name="connsiteY4" fmla="*/ 631506 h 2387734"/>
              <a:gd name="connsiteX5" fmla="*/ 72967 w 2337195"/>
              <a:gd name="connsiteY5" fmla="*/ 675049 h 2387734"/>
              <a:gd name="connsiteX6" fmla="*/ 101995 w 2337195"/>
              <a:gd name="connsiteY6" fmla="*/ 950820 h 2387734"/>
              <a:gd name="connsiteX7" fmla="*/ 247138 w 2337195"/>
              <a:gd name="connsiteY7" fmla="*/ 965334 h 2387734"/>
              <a:gd name="connsiteX8" fmla="*/ 276167 w 2337195"/>
              <a:gd name="connsiteY8" fmla="*/ 1560420 h 2387734"/>
              <a:gd name="connsiteX9" fmla="*/ 290681 w 2337195"/>
              <a:gd name="connsiteY9" fmla="*/ 1632991 h 2387734"/>
              <a:gd name="connsiteX10" fmla="*/ 363253 w 2337195"/>
              <a:gd name="connsiteY10" fmla="*/ 1821677 h 2387734"/>
              <a:gd name="connsiteX11" fmla="*/ 406795 w 2337195"/>
              <a:gd name="connsiteY11" fmla="*/ 1879734 h 2387734"/>
              <a:gd name="connsiteX12" fmla="*/ 435824 w 2337195"/>
              <a:gd name="connsiteY12" fmla="*/ 1923277 h 2387734"/>
              <a:gd name="connsiteX13" fmla="*/ 493881 w 2337195"/>
              <a:gd name="connsiteY13" fmla="*/ 1937791 h 2387734"/>
              <a:gd name="connsiteX14" fmla="*/ 914795 w 2337195"/>
              <a:gd name="connsiteY14" fmla="*/ 2010363 h 2387734"/>
              <a:gd name="connsiteX15" fmla="*/ 914795 w 2337195"/>
              <a:gd name="connsiteY15" fmla="*/ 2228077 h 2387734"/>
              <a:gd name="connsiteX16" fmla="*/ 958338 w 2337195"/>
              <a:gd name="connsiteY16" fmla="*/ 2213563 h 2387734"/>
              <a:gd name="connsiteX17" fmla="*/ 1117995 w 2337195"/>
              <a:gd name="connsiteY17" fmla="*/ 2373220 h 2387734"/>
              <a:gd name="connsiteX18" fmla="*/ 1205081 w 2337195"/>
              <a:gd name="connsiteY18" fmla="*/ 2387734 h 2387734"/>
              <a:gd name="connsiteX19" fmla="*/ 1335710 w 2337195"/>
              <a:gd name="connsiteY19" fmla="*/ 2358706 h 2387734"/>
              <a:gd name="connsiteX20" fmla="*/ 1379253 w 2337195"/>
              <a:gd name="connsiteY20" fmla="*/ 2242591 h 2387734"/>
              <a:gd name="connsiteX21" fmla="*/ 1451824 w 2337195"/>
              <a:gd name="connsiteY21" fmla="*/ 2286134 h 2387734"/>
              <a:gd name="connsiteX22" fmla="*/ 1495367 w 2337195"/>
              <a:gd name="connsiteY22" fmla="*/ 2344191 h 2387734"/>
              <a:gd name="connsiteX23" fmla="*/ 1567938 w 2337195"/>
              <a:gd name="connsiteY23" fmla="*/ 2373220 h 2387734"/>
              <a:gd name="connsiteX24" fmla="*/ 1901767 w 2337195"/>
              <a:gd name="connsiteY24" fmla="*/ 2286134 h 2387734"/>
              <a:gd name="connsiteX25" fmla="*/ 1945310 w 2337195"/>
              <a:gd name="connsiteY25" fmla="*/ 2242591 h 2387734"/>
              <a:gd name="connsiteX26" fmla="*/ 2046910 w 2337195"/>
              <a:gd name="connsiteY26" fmla="*/ 2097449 h 2387734"/>
              <a:gd name="connsiteX27" fmla="*/ 2061424 w 2337195"/>
              <a:gd name="connsiteY27" fmla="*/ 2053906 h 2387734"/>
              <a:gd name="connsiteX28" fmla="*/ 2119481 w 2337195"/>
              <a:gd name="connsiteY28" fmla="*/ 2039391 h 2387734"/>
              <a:gd name="connsiteX29" fmla="*/ 2192053 w 2337195"/>
              <a:gd name="connsiteY29" fmla="*/ 1908763 h 2387734"/>
              <a:gd name="connsiteX30" fmla="*/ 2235595 w 2337195"/>
              <a:gd name="connsiteY30" fmla="*/ 1836191 h 2387734"/>
              <a:gd name="connsiteX31" fmla="*/ 2264624 w 2337195"/>
              <a:gd name="connsiteY31" fmla="*/ 1705563 h 2387734"/>
              <a:gd name="connsiteX32" fmla="*/ 2293653 w 2337195"/>
              <a:gd name="connsiteY32" fmla="*/ 1618477 h 2387734"/>
              <a:gd name="connsiteX33" fmla="*/ 2337195 w 2337195"/>
              <a:gd name="connsiteY33" fmla="*/ 1400763 h 2387734"/>
              <a:gd name="connsiteX34" fmla="*/ 2322681 w 2337195"/>
              <a:gd name="connsiteY34" fmla="*/ 660534 h 2387734"/>
              <a:gd name="connsiteX35" fmla="*/ 2293653 w 2337195"/>
              <a:gd name="connsiteY35" fmla="*/ 587963 h 2387734"/>
              <a:gd name="connsiteX36" fmla="*/ 2264624 w 2337195"/>
              <a:gd name="connsiteY36" fmla="*/ 631506 h 2387734"/>
              <a:gd name="connsiteX37" fmla="*/ 2177538 w 2337195"/>
              <a:gd name="connsiteY37" fmla="*/ 747620 h 2387734"/>
              <a:gd name="connsiteX38" fmla="*/ 2148510 w 2337195"/>
              <a:gd name="connsiteY38" fmla="*/ 805677 h 2387734"/>
              <a:gd name="connsiteX39" fmla="*/ 2061424 w 2337195"/>
              <a:gd name="connsiteY39" fmla="*/ 921791 h 2387734"/>
              <a:gd name="connsiteX40" fmla="*/ 2032395 w 2337195"/>
              <a:gd name="connsiteY40" fmla="*/ 689563 h 2387734"/>
              <a:gd name="connsiteX41" fmla="*/ 2003367 w 2337195"/>
              <a:gd name="connsiteY41" fmla="*/ 529906 h 2387734"/>
              <a:gd name="connsiteX42" fmla="*/ 1988853 w 2337195"/>
              <a:gd name="connsiteY42" fmla="*/ 399277 h 2387734"/>
              <a:gd name="connsiteX43" fmla="*/ 1930795 w 2337195"/>
              <a:gd name="connsiteY43" fmla="*/ 239620 h 2387734"/>
              <a:gd name="connsiteX44" fmla="*/ 1901767 w 2337195"/>
              <a:gd name="connsiteY44" fmla="*/ 138020 h 2387734"/>
              <a:gd name="connsiteX45" fmla="*/ 1829195 w 2337195"/>
              <a:gd name="connsiteY45" fmla="*/ 7391 h 2387734"/>
              <a:gd name="connsiteX46" fmla="*/ 1582453 w 2337195"/>
              <a:gd name="connsiteY46" fmla="*/ 167049 h 2387734"/>
              <a:gd name="connsiteX47" fmla="*/ 1553424 w 2337195"/>
              <a:gd name="connsiteY47" fmla="*/ 254134 h 2387734"/>
              <a:gd name="connsiteX48" fmla="*/ 1466338 w 2337195"/>
              <a:gd name="connsiteY48" fmla="*/ 341220 h 2387734"/>
              <a:gd name="connsiteX49" fmla="*/ 1393767 w 2337195"/>
              <a:gd name="connsiteY49" fmla="*/ 457334 h 2387734"/>
              <a:gd name="connsiteX50" fmla="*/ 1364738 w 2337195"/>
              <a:gd name="connsiteY50" fmla="*/ 413791 h 2387734"/>
              <a:gd name="connsiteX51" fmla="*/ 1321195 w 2337195"/>
              <a:gd name="connsiteY51" fmla="*/ 297677 h 2387734"/>
              <a:gd name="connsiteX52" fmla="*/ 1277653 w 2337195"/>
              <a:gd name="connsiteY52" fmla="*/ 254134 h 2387734"/>
              <a:gd name="connsiteX53" fmla="*/ 1117995 w 2337195"/>
              <a:gd name="connsiteY53" fmla="*/ 297677 h 2387734"/>
              <a:gd name="connsiteX54" fmla="*/ 1030910 w 2337195"/>
              <a:gd name="connsiteY54" fmla="*/ 355734 h 2387734"/>
              <a:gd name="connsiteX55" fmla="*/ 1040218 w 2337195"/>
              <a:gd name="connsiteY55" fmla="*/ 205807 h 2387734"/>
              <a:gd name="connsiteX56" fmla="*/ 871425 w 2337195"/>
              <a:gd name="connsiteY56" fmla="*/ 1231 h 2387734"/>
              <a:gd name="connsiteX0" fmla="*/ 478325 w 2337195"/>
              <a:gd name="connsiteY0" fmla="*/ 74198 h 2387494"/>
              <a:gd name="connsiteX1" fmla="*/ 305195 w 2337195"/>
              <a:gd name="connsiteY1" fmla="*/ 442580 h 2387494"/>
              <a:gd name="connsiteX2" fmla="*/ 29424 w 2337195"/>
              <a:gd name="connsiteY2" fmla="*/ 529666 h 2387494"/>
              <a:gd name="connsiteX3" fmla="*/ 395 w 2337195"/>
              <a:gd name="connsiteY3" fmla="*/ 602237 h 2387494"/>
              <a:gd name="connsiteX4" fmla="*/ 43938 w 2337195"/>
              <a:gd name="connsiteY4" fmla="*/ 631266 h 2387494"/>
              <a:gd name="connsiteX5" fmla="*/ 72967 w 2337195"/>
              <a:gd name="connsiteY5" fmla="*/ 674809 h 2387494"/>
              <a:gd name="connsiteX6" fmla="*/ 101995 w 2337195"/>
              <a:gd name="connsiteY6" fmla="*/ 950580 h 2387494"/>
              <a:gd name="connsiteX7" fmla="*/ 247138 w 2337195"/>
              <a:gd name="connsiteY7" fmla="*/ 965094 h 2387494"/>
              <a:gd name="connsiteX8" fmla="*/ 276167 w 2337195"/>
              <a:gd name="connsiteY8" fmla="*/ 1560180 h 2387494"/>
              <a:gd name="connsiteX9" fmla="*/ 290681 w 2337195"/>
              <a:gd name="connsiteY9" fmla="*/ 1632751 h 2387494"/>
              <a:gd name="connsiteX10" fmla="*/ 363253 w 2337195"/>
              <a:gd name="connsiteY10" fmla="*/ 1821437 h 2387494"/>
              <a:gd name="connsiteX11" fmla="*/ 406795 w 2337195"/>
              <a:gd name="connsiteY11" fmla="*/ 1879494 h 2387494"/>
              <a:gd name="connsiteX12" fmla="*/ 435824 w 2337195"/>
              <a:gd name="connsiteY12" fmla="*/ 1923037 h 2387494"/>
              <a:gd name="connsiteX13" fmla="*/ 493881 w 2337195"/>
              <a:gd name="connsiteY13" fmla="*/ 1937551 h 2387494"/>
              <a:gd name="connsiteX14" fmla="*/ 914795 w 2337195"/>
              <a:gd name="connsiteY14" fmla="*/ 2010123 h 2387494"/>
              <a:gd name="connsiteX15" fmla="*/ 914795 w 2337195"/>
              <a:gd name="connsiteY15" fmla="*/ 2227837 h 2387494"/>
              <a:gd name="connsiteX16" fmla="*/ 958338 w 2337195"/>
              <a:gd name="connsiteY16" fmla="*/ 2213323 h 2387494"/>
              <a:gd name="connsiteX17" fmla="*/ 1117995 w 2337195"/>
              <a:gd name="connsiteY17" fmla="*/ 2372980 h 2387494"/>
              <a:gd name="connsiteX18" fmla="*/ 1205081 w 2337195"/>
              <a:gd name="connsiteY18" fmla="*/ 2387494 h 2387494"/>
              <a:gd name="connsiteX19" fmla="*/ 1335710 w 2337195"/>
              <a:gd name="connsiteY19" fmla="*/ 2358466 h 2387494"/>
              <a:gd name="connsiteX20" fmla="*/ 1379253 w 2337195"/>
              <a:gd name="connsiteY20" fmla="*/ 2242351 h 2387494"/>
              <a:gd name="connsiteX21" fmla="*/ 1451824 w 2337195"/>
              <a:gd name="connsiteY21" fmla="*/ 2285894 h 2387494"/>
              <a:gd name="connsiteX22" fmla="*/ 1495367 w 2337195"/>
              <a:gd name="connsiteY22" fmla="*/ 2343951 h 2387494"/>
              <a:gd name="connsiteX23" fmla="*/ 1567938 w 2337195"/>
              <a:gd name="connsiteY23" fmla="*/ 2372980 h 2387494"/>
              <a:gd name="connsiteX24" fmla="*/ 1901767 w 2337195"/>
              <a:gd name="connsiteY24" fmla="*/ 2285894 h 2387494"/>
              <a:gd name="connsiteX25" fmla="*/ 1945310 w 2337195"/>
              <a:gd name="connsiteY25" fmla="*/ 2242351 h 2387494"/>
              <a:gd name="connsiteX26" fmla="*/ 2046910 w 2337195"/>
              <a:gd name="connsiteY26" fmla="*/ 2097209 h 2387494"/>
              <a:gd name="connsiteX27" fmla="*/ 2061424 w 2337195"/>
              <a:gd name="connsiteY27" fmla="*/ 2053666 h 2387494"/>
              <a:gd name="connsiteX28" fmla="*/ 2119481 w 2337195"/>
              <a:gd name="connsiteY28" fmla="*/ 2039151 h 2387494"/>
              <a:gd name="connsiteX29" fmla="*/ 2192053 w 2337195"/>
              <a:gd name="connsiteY29" fmla="*/ 1908523 h 2387494"/>
              <a:gd name="connsiteX30" fmla="*/ 2235595 w 2337195"/>
              <a:gd name="connsiteY30" fmla="*/ 1835951 h 2387494"/>
              <a:gd name="connsiteX31" fmla="*/ 2264624 w 2337195"/>
              <a:gd name="connsiteY31" fmla="*/ 1705323 h 2387494"/>
              <a:gd name="connsiteX32" fmla="*/ 2293653 w 2337195"/>
              <a:gd name="connsiteY32" fmla="*/ 1618237 h 2387494"/>
              <a:gd name="connsiteX33" fmla="*/ 2337195 w 2337195"/>
              <a:gd name="connsiteY33" fmla="*/ 1400523 h 2387494"/>
              <a:gd name="connsiteX34" fmla="*/ 2322681 w 2337195"/>
              <a:gd name="connsiteY34" fmla="*/ 660294 h 2387494"/>
              <a:gd name="connsiteX35" fmla="*/ 2293653 w 2337195"/>
              <a:gd name="connsiteY35" fmla="*/ 587723 h 2387494"/>
              <a:gd name="connsiteX36" fmla="*/ 2264624 w 2337195"/>
              <a:gd name="connsiteY36" fmla="*/ 631266 h 2387494"/>
              <a:gd name="connsiteX37" fmla="*/ 2177538 w 2337195"/>
              <a:gd name="connsiteY37" fmla="*/ 747380 h 2387494"/>
              <a:gd name="connsiteX38" fmla="*/ 2148510 w 2337195"/>
              <a:gd name="connsiteY38" fmla="*/ 805437 h 2387494"/>
              <a:gd name="connsiteX39" fmla="*/ 2061424 w 2337195"/>
              <a:gd name="connsiteY39" fmla="*/ 921551 h 2387494"/>
              <a:gd name="connsiteX40" fmla="*/ 2032395 w 2337195"/>
              <a:gd name="connsiteY40" fmla="*/ 689323 h 2387494"/>
              <a:gd name="connsiteX41" fmla="*/ 2003367 w 2337195"/>
              <a:gd name="connsiteY41" fmla="*/ 529666 h 2387494"/>
              <a:gd name="connsiteX42" fmla="*/ 1988853 w 2337195"/>
              <a:gd name="connsiteY42" fmla="*/ 399037 h 2387494"/>
              <a:gd name="connsiteX43" fmla="*/ 1930795 w 2337195"/>
              <a:gd name="connsiteY43" fmla="*/ 239380 h 2387494"/>
              <a:gd name="connsiteX44" fmla="*/ 1901767 w 2337195"/>
              <a:gd name="connsiteY44" fmla="*/ 137780 h 2387494"/>
              <a:gd name="connsiteX45" fmla="*/ 1829195 w 2337195"/>
              <a:gd name="connsiteY45" fmla="*/ 7151 h 2387494"/>
              <a:gd name="connsiteX46" fmla="*/ 1582453 w 2337195"/>
              <a:gd name="connsiteY46" fmla="*/ 166809 h 2387494"/>
              <a:gd name="connsiteX47" fmla="*/ 1553424 w 2337195"/>
              <a:gd name="connsiteY47" fmla="*/ 253894 h 2387494"/>
              <a:gd name="connsiteX48" fmla="*/ 1466338 w 2337195"/>
              <a:gd name="connsiteY48" fmla="*/ 340980 h 2387494"/>
              <a:gd name="connsiteX49" fmla="*/ 1393767 w 2337195"/>
              <a:gd name="connsiteY49" fmla="*/ 457094 h 2387494"/>
              <a:gd name="connsiteX50" fmla="*/ 1364738 w 2337195"/>
              <a:gd name="connsiteY50" fmla="*/ 413551 h 2387494"/>
              <a:gd name="connsiteX51" fmla="*/ 1321195 w 2337195"/>
              <a:gd name="connsiteY51" fmla="*/ 297437 h 2387494"/>
              <a:gd name="connsiteX52" fmla="*/ 1277653 w 2337195"/>
              <a:gd name="connsiteY52" fmla="*/ 253894 h 2387494"/>
              <a:gd name="connsiteX53" fmla="*/ 1117995 w 2337195"/>
              <a:gd name="connsiteY53" fmla="*/ 297437 h 2387494"/>
              <a:gd name="connsiteX54" fmla="*/ 1163437 w 2337195"/>
              <a:gd name="connsiteY54" fmla="*/ 96789 h 2387494"/>
              <a:gd name="connsiteX55" fmla="*/ 1040218 w 2337195"/>
              <a:gd name="connsiteY55" fmla="*/ 205567 h 2387494"/>
              <a:gd name="connsiteX56" fmla="*/ 871425 w 2337195"/>
              <a:gd name="connsiteY56" fmla="*/ 991 h 2387494"/>
              <a:gd name="connsiteX0" fmla="*/ 478325 w 2337195"/>
              <a:gd name="connsiteY0" fmla="*/ 74198 h 2387494"/>
              <a:gd name="connsiteX1" fmla="*/ 305195 w 2337195"/>
              <a:gd name="connsiteY1" fmla="*/ 442580 h 2387494"/>
              <a:gd name="connsiteX2" fmla="*/ 29424 w 2337195"/>
              <a:gd name="connsiteY2" fmla="*/ 529666 h 2387494"/>
              <a:gd name="connsiteX3" fmla="*/ 395 w 2337195"/>
              <a:gd name="connsiteY3" fmla="*/ 602237 h 2387494"/>
              <a:gd name="connsiteX4" fmla="*/ 43938 w 2337195"/>
              <a:gd name="connsiteY4" fmla="*/ 631266 h 2387494"/>
              <a:gd name="connsiteX5" fmla="*/ 72967 w 2337195"/>
              <a:gd name="connsiteY5" fmla="*/ 674809 h 2387494"/>
              <a:gd name="connsiteX6" fmla="*/ 101995 w 2337195"/>
              <a:gd name="connsiteY6" fmla="*/ 950580 h 2387494"/>
              <a:gd name="connsiteX7" fmla="*/ 247138 w 2337195"/>
              <a:gd name="connsiteY7" fmla="*/ 965094 h 2387494"/>
              <a:gd name="connsiteX8" fmla="*/ 276167 w 2337195"/>
              <a:gd name="connsiteY8" fmla="*/ 1560180 h 2387494"/>
              <a:gd name="connsiteX9" fmla="*/ 290681 w 2337195"/>
              <a:gd name="connsiteY9" fmla="*/ 1632751 h 2387494"/>
              <a:gd name="connsiteX10" fmla="*/ 363253 w 2337195"/>
              <a:gd name="connsiteY10" fmla="*/ 1821437 h 2387494"/>
              <a:gd name="connsiteX11" fmla="*/ 406795 w 2337195"/>
              <a:gd name="connsiteY11" fmla="*/ 1879494 h 2387494"/>
              <a:gd name="connsiteX12" fmla="*/ 435824 w 2337195"/>
              <a:gd name="connsiteY12" fmla="*/ 1923037 h 2387494"/>
              <a:gd name="connsiteX13" fmla="*/ 493881 w 2337195"/>
              <a:gd name="connsiteY13" fmla="*/ 1937551 h 2387494"/>
              <a:gd name="connsiteX14" fmla="*/ 914795 w 2337195"/>
              <a:gd name="connsiteY14" fmla="*/ 2010123 h 2387494"/>
              <a:gd name="connsiteX15" fmla="*/ 914795 w 2337195"/>
              <a:gd name="connsiteY15" fmla="*/ 2227837 h 2387494"/>
              <a:gd name="connsiteX16" fmla="*/ 958338 w 2337195"/>
              <a:gd name="connsiteY16" fmla="*/ 2213323 h 2387494"/>
              <a:gd name="connsiteX17" fmla="*/ 1117995 w 2337195"/>
              <a:gd name="connsiteY17" fmla="*/ 2372980 h 2387494"/>
              <a:gd name="connsiteX18" fmla="*/ 1205081 w 2337195"/>
              <a:gd name="connsiteY18" fmla="*/ 2387494 h 2387494"/>
              <a:gd name="connsiteX19" fmla="*/ 1335710 w 2337195"/>
              <a:gd name="connsiteY19" fmla="*/ 2358466 h 2387494"/>
              <a:gd name="connsiteX20" fmla="*/ 1379253 w 2337195"/>
              <a:gd name="connsiteY20" fmla="*/ 2242351 h 2387494"/>
              <a:gd name="connsiteX21" fmla="*/ 1451824 w 2337195"/>
              <a:gd name="connsiteY21" fmla="*/ 2285894 h 2387494"/>
              <a:gd name="connsiteX22" fmla="*/ 1495367 w 2337195"/>
              <a:gd name="connsiteY22" fmla="*/ 2343951 h 2387494"/>
              <a:gd name="connsiteX23" fmla="*/ 1567938 w 2337195"/>
              <a:gd name="connsiteY23" fmla="*/ 2372980 h 2387494"/>
              <a:gd name="connsiteX24" fmla="*/ 1901767 w 2337195"/>
              <a:gd name="connsiteY24" fmla="*/ 2285894 h 2387494"/>
              <a:gd name="connsiteX25" fmla="*/ 1945310 w 2337195"/>
              <a:gd name="connsiteY25" fmla="*/ 2242351 h 2387494"/>
              <a:gd name="connsiteX26" fmla="*/ 2046910 w 2337195"/>
              <a:gd name="connsiteY26" fmla="*/ 2097209 h 2387494"/>
              <a:gd name="connsiteX27" fmla="*/ 2061424 w 2337195"/>
              <a:gd name="connsiteY27" fmla="*/ 2053666 h 2387494"/>
              <a:gd name="connsiteX28" fmla="*/ 2119481 w 2337195"/>
              <a:gd name="connsiteY28" fmla="*/ 2039151 h 2387494"/>
              <a:gd name="connsiteX29" fmla="*/ 2192053 w 2337195"/>
              <a:gd name="connsiteY29" fmla="*/ 1908523 h 2387494"/>
              <a:gd name="connsiteX30" fmla="*/ 2235595 w 2337195"/>
              <a:gd name="connsiteY30" fmla="*/ 1835951 h 2387494"/>
              <a:gd name="connsiteX31" fmla="*/ 2264624 w 2337195"/>
              <a:gd name="connsiteY31" fmla="*/ 1705323 h 2387494"/>
              <a:gd name="connsiteX32" fmla="*/ 2293653 w 2337195"/>
              <a:gd name="connsiteY32" fmla="*/ 1618237 h 2387494"/>
              <a:gd name="connsiteX33" fmla="*/ 2337195 w 2337195"/>
              <a:gd name="connsiteY33" fmla="*/ 1400523 h 2387494"/>
              <a:gd name="connsiteX34" fmla="*/ 2322681 w 2337195"/>
              <a:gd name="connsiteY34" fmla="*/ 660294 h 2387494"/>
              <a:gd name="connsiteX35" fmla="*/ 2293653 w 2337195"/>
              <a:gd name="connsiteY35" fmla="*/ 587723 h 2387494"/>
              <a:gd name="connsiteX36" fmla="*/ 2264624 w 2337195"/>
              <a:gd name="connsiteY36" fmla="*/ 631266 h 2387494"/>
              <a:gd name="connsiteX37" fmla="*/ 2177538 w 2337195"/>
              <a:gd name="connsiteY37" fmla="*/ 747380 h 2387494"/>
              <a:gd name="connsiteX38" fmla="*/ 2148510 w 2337195"/>
              <a:gd name="connsiteY38" fmla="*/ 805437 h 2387494"/>
              <a:gd name="connsiteX39" fmla="*/ 2061424 w 2337195"/>
              <a:gd name="connsiteY39" fmla="*/ 921551 h 2387494"/>
              <a:gd name="connsiteX40" fmla="*/ 2032395 w 2337195"/>
              <a:gd name="connsiteY40" fmla="*/ 689323 h 2387494"/>
              <a:gd name="connsiteX41" fmla="*/ 2003367 w 2337195"/>
              <a:gd name="connsiteY41" fmla="*/ 529666 h 2387494"/>
              <a:gd name="connsiteX42" fmla="*/ 1988853 w 2337195"/>
              <a:gd name="connsiteY42" fmla="*/ 399037 h 2387494"/>
              <a:gd name="connsiteX43" fmla="*/ 1930795 w 2337195"/>
              <a:gd name="connsiteY43" fmla="*/ 239380 h 2387494"/>
              <a:gd name="connsiteX44" fmla="*/ 1901767 w 2337195"/>
              <a:gd name="connsiteY44" fmla="*/ 137780 h 2387494"/>
              <a:gd name="connsiteX45" fmla="*/ 1829195 w 2337195"/>
              <a:gd name="connsiteY45" fmla="*/ 7151 h 2387494"/>
              <a:gd name="connsiteX46" fmla="*/ 1582453 w 2337195"/>
              <a:gd name="connsiteY46" fmla="*/ 166809 h 2387494"/>
              <a:gd name="connsiteX47" fmla="*/ 1553424 w 2337195"/>
              <a:gd name="connsiteY47" fmla="*/ 253894 h 2387494"/>
              <a:gd name="connsiteX48" fmla="*/ 1466338 w 2337195"/>
              <a:gd name="connsiteY48" fmla="*/ 340980 h 2387494"/>
              <a:gd name="connsiteX49" fmla="*/ 1393767 w 2337195"/>
              <a:gd name="connsiteY49" fmla="*/ 457094 h 2387494"/>
              <a:gd name="connsiteX50" fmla="*/ 1364738 w 2337195"/>
              <a:gd name="connsiteY50" fmla="*/ 413551 h 2387494"/>
              <a:gd name="connsiteX51" fmla="*/ 1321195 w 2337195"/>
              <a:gd name="connsiteY51" fmla="*/ 297437 h 2387494"/>
              <a:gd name="connsiteX52" fmla="*/ 1346156 w 2337195"/>
              <a:gd name="connsiteY52" fmla="*/ 5880 h 2387494"/>
              <a:gd name="connsiteX53" fmla="*/ 1117995 w 2337195"/>
              <a:gd name="connsiteY53" fmla="*/ 297437 h 2387494"/>
              <a:gd name="connsiteX54" fmla="*/ 1163437 w 2337195"/>
              <a:gd name="connsiteY54" fmla="*/ 96789 h 2387494"/>
              <a:gd name="connsiteX55" fmla="*/ 1040218 w 2337195"/>
              <a:gd name="connsiteY55" fmla="*/ 205567 h 2387494"/>
              <a:gd name="connsiteX56" fmla="*/ 871425 w 2337195"/>
              <a:gd name="connsiteY56" fmla="*/ 991 h 2387494"/>
              <a:gd name="connsiteX0" fmla="*/ 478325 w 2337195"/>
              <a:gd name="connsiteY0" fmla="*/ 74198 h 2387494"/>
              <a:gd name="connsiteX1" fmla="*/ 305195 w 2337195"/>
              <a:gd name="connsiteY1" fmla="*/ 442580 h 2387494"/>
              <a:gd name="connsiteX2" fmla="*/ 29424 w 2337195"/>
              <a:gd name="connsiteY2" fmla="*/ 529666 h 2387494"/>
              <a:gd name="connsiteX3" fmla="*/ 395 w 2337195"/>
              <a:gd name="connsiteY3" fmla="*/ 602237 h 2387494"/>
              <a:gd name="connsiteX4" fmla="*/ 43938 w 2337195"/>
              <a:gd name="connsiteY4" fmla="*/ 631266 h 2387494"/>
              <a:gd name="connsiteX5" fmla="*/ 72967 w 2337195"/>
              <a:gd name="connsiteY5" fmla="*/ 674809 h 2387494"/>
              <a:gd name="connsiteX6" fmla="*/ 101995 w 2337195"/>
              <a:gd name="connsiteY6" fmla="*/ 950580 h 2387494"/>
              <a:gd name="connsiteX7" fmla="*/ 247138 w 2337195"/>
              <a:gd name="connsiteY7" fmla="*/ 965094 h 2387494"/>
              <a:gd name="connsiteX8" fmla="*/ 276167 w 2337195"/>
              <a:gd name="connsiteY8" fmla="*/ 1560180 h 2387494"/>
              <a:gd name="connsiteX9" fmla="*/ 290681 w 2337195"/>
              <a:gd name="connsiteY9" fmla="*/ 1632751 h 2387494"/>
              <a:gd name="connsiteX10" fmla="*/ 363253 w 2337195"/>
              <a:gd name="connsiteY10" fmla="*/ 1821437 h 2387494"/>
              <a:gd name="connsiteX11" fmla="*/ 406795 w 2337195"/>
              <a:gd name="connsiteY11" fmla="*/ 1879494 h 2387494"/>
              <a:gd name="connsiteX12" fmla="*/ 435824 w 2337195"/>
              <a:gd name="connsiteY12" fmla="*/ 1923037 h 2387494"/>
              <a:gd name="connsiteX13" fmla="*/ 493881 w 2337195"/>
              <a:gd name="connsiteY13" fmla="*/ 1937551 h 2387494"/>
              <a:gd name="connsiteX14" fmla="*/ 914795 w 2337195"/>
              <a:gd name="connsiteY14" fmla="*/ 2010123 h 2387494"/>
              <a:gd name="connsiteX15" fmla="*/ 914795 w 2337195"/>
              <a:gd name="connsiteY15" fmla="*/ 2227837 h 2387494"/>
              <a:gd name="connsiteX16" fmla="*/ 958338 w 2337195"/>
              <a:gd name="connsiteY16" fmla="*/ 2213323 h 2387494"/>
              <a:gd name="connsiteX17" fmla="*/ 1117995 w 2337195"/>
              <a:gd name="connsiteY17" fmla="*/ 2372980 h 2387494"/>
              <a:gd name="connsiteX18" fmla="*/ 1205081 w 2337195"/>
              <a:gd name="connsiteY18" fmla="*/ 2387494 h 2387494"/>
              <a:gd name="connsiteX19" fmla="*/ 1335710 w 2337195"/>
              <a:gd name="connsiteY19" fmla="*/ 2358466 h 2387494"/>
              <a:gd name="connsiteX20" fmla="*/ 1379253 w 2337195"/>
              <a:gd name="connsiteY20" fmla="*/ 2242351 h 2387494"/>
              <a:gd name="connsiteX21" fmla="*/ 1451824 w 2337195"/>
              <a:gd name="connsiteY21" fmla="*/ 2285894 h 2387494"/>
              <a:gd name="connsiteX22" fmla="*/ 1495367 w 2337195"/>
              <a:gd name="connsiteY22" fmla="*/ 2343951 h 2387494"/>
              <a:gd name="connsiteX23" fmla="*/ 1567938 w 2337195"/>
              <a:gd name="connsiteY23" fmla="*/ 2372980 h 2387494"/>
              <a:gd name="connsiteX24" fmla="*/ 1901767 w 2337195"/>
              <a:gd name="connsiteY24" fmla="*/ 2285894 h 2387494"/>
              <a:gd name="connsiteX25" fmla="*/ 1945310 w 2337195"/>
              <a:gd name="connsiteY25" fmla="*/ 2242351 h 2387494"/>
              <a:gd name="connsiteX26" fmla="*/ 2046910 w 2337195"/>
              <a:gd name="connsiteY26" fmla="*/ 2097209 h 2387494"/>
              <a:gd name="connsiteX27" fmla="*/ 2061424 w 2337195"/>
              <a:gd name="connsiteY27" fmla="*/ 2053666 h 2387494"/>
              <a:gd name="connsiteX28" fmla="*/ 2119481 w 2337195"/>
              <a:gd name="connsiteY28" fmla="*/ 2039151 h 2387494"/>
              <a:gd name="connsiteX29" fmla="*/ 2192053 w 2337195"/>
              <a:gd name="connsiteY29" fmla="*/ 1908523 h 2387494"/>
              <a:gd name="connsiteX30" fmla="*/ 2235595 w 2337195"/>
              <a:gd name="connsiteY30" fmla="*/ 1835951 h 2387494"/>
              <a:gd name="connsiteX31" fmla="*/ 2264624 w 2337195"/>
              <a:gd name="connsiteY31" fmla="*/ 1705323 h 2387494"/>
              <a:gd name="connsiteX32" fmla="*/ 2293653 w 2337195"/>
              <a:gd name="connsiteY32" fmla="*/ 1618237 h 2387494"/>
              <a:gd name="connsiteX33" fmla="*/ 2337195 w 2337195"/>
              <a:gd name="connsiteY33" fmla="*/ 1400523 h 2387494"/>
              <a:gd name="connsiteX34" fmla="*/ 2322681 w 2337195"/>
              <a:gd name="connsiteY34" fmla="*/ 660294 h 2387494"/>
              <a:gd name="connsiteX35" fmla="*/ 2293653 w 2337195"/>
              <a:gd name="connsiteY35" fmla="*/ 587723 h 2387494"/>
              <a:gd name="connsiteX36" fmla="*/ 2264624 w 2337195"/>
              <a:gd name="connsiteY36" fmla="*/ 631266 h 2387494"/>
              <a:gd name="connsiteX37" fmla="*/ 2177538 w 2337195"/>
              <a:gd name="connsiteY37" fmla="*/ 747380 h 2387494"/>
              <a:gd name="connsiteX38" fmla="*/ 2148510 w 2337195"/>
              <a:gd name="connsiteY38" fmla="*/ 805437 h 2387494"/>
              <a:gd name="connsiteX39" fmla="*/ 2061424 w 2337195"/>
              <a:gd name="connsiteY39" fmla="*/ 921551 h 2387494"/>
              <a:gd name="connsiteX40" fmla="*/ 2032395 w 2337195"/>
              <a:gd name="connsiteY40" fmla="*/ 689323 h 2387494"/>
              <a:gd name="connsiteX41" fmla="*/ 2003367 w 2337195"/>
              <a:gd name="connsiteY41" fmla="*/ 529666 h 2387494"/>
              <a:gd name="connsiteX42" fmla="*/ 1988853 w 2337195"/>
              <a:gd name="connsiteY42" fmla="*/ 399037 h 2387494"/>
              <a:gd name="connsiteX43" fmla="*/ 1930795 w 2337195"/>
              <a:gd name="connsiteY43" fmla="*/ 239380 h 2387494"/>
              <a:gd name="connsiteX44" fmla="*/ 1901767 w 2337195"/>
              <a:gd name="connsiteY44" fmla="*/ 137780 h 2387494"/>
              <a:gd name="connsiteX45" fmla="*/ 1829195 w 2337195"/>
              <a:gd name="connsiteY45" fmla="*/ 7151 h 2387494"/>
              <a:gd name="connsiteX46" fmla="*/ 1582453 w 2337195"/>
              <a:gd name="connsiteY46" fmla="*/ 166809 h 2387494"/>
              <a:gd name="connsiteX47" fmla="*/ 1553424 w 2337195"/>
              <a:gd name="connsiteY47" fmla="*/ 253894 h 2387494"/>
              <a:gd name="connsiteX48" fmla="*/ 1466338 w 2337195"/>
              <a:gd name="connsiteY48" fmla="*/ 340980 h 2387494"/>
              <a:gd name="connsiteX49" fmla="*/ 1393767 w 2337195"/>
              <a:gd name="connsiteY49" fmla="*/ 457094 h 2387494"/>
              <a:gd name="connsiteX50" fmla="*/ 1465429 w 2337195"/>
              <a:gd name="connsiteY50" fmla="*/ 118784 h 2387494"/>
              <a:gd name="connsiteX51" fmla="*/ 1321195 w 2337195"/>
              <a:gd name="connsiteY51" fmla="*/ 297437 h 2387494"/>
              <a:gd name="connsiteX52" fmla="*/ 1346156 w 2337195"/>
              <a:gd name="connsiteY52" fmla="*/ 5880 h 2387494"/>
              <a:gd name="connsiteX53" fmla="*/ 1117995 w 2337195"/>
              <a:gd name="connsiteY53" fmla="*/ 297437 h 2387494"/>
              <a:gd name="connsiteX54" fmla="*/ 1163437 w 2337195"/>
              <a:gd name="connsiteY54" fmla="*/ 96789 h 2387494"/>
              <a:gd name="connsiteX55" fmla="*/ 1040218 w 2337195"/>
              <a:gd name="connsiteY55" fmla="*/ 205567 h 2387494"/>
              <a:gd name="connsiteX56" fmla="*/ 871425 w 2337195"/>
              <a:gd name="connsiteY56" fmla="*/ 991 h 2387494"/>
              <a:gd name="connsiteX0" fmla="*/ 478325 w 2337195"/>
              <a:gd name="connsiteY0" fmla="*/ 74198 h 2387494"/>
              <a:gd name="connsiteX1" fmla="*/ 305195 w 2337195"/>
              <a:gd name="connsiteY1" fmla="*/ 442580 h 2387494"/>
              <a:gd name="connsiteX2" fmla="*/ 29424 w 2337195"/>
              <a:gd name="connsiteY2" fmla="*/ 529666 h 2387494"/>
              <a:gd name="connsiteX3" fmla="*/ 395 w 2337195"/>
              <a:gd name="connsiteY3" fmla="*/ 602237 h 2387494"/>
              <a:gd name="connsiteX4" fmla="*/ 43938 w 2337195"/>
              <a:gd name="connsiteY4" fmla="*/ 631266 h 2387494"/>
              <a:gd name="connsiteX5" fmla="*/ 72967 w 2337195"/>
              <a:gd name="connsiteY5" fmla="*/ 674809 h 2387494"/>
              <a:gd name="connsiteX6" fmla="*/ 101995 w 2337195"/>
              <a:gd name="connsiteY6" fmla="*/ 950580 h 2387494"/>
              <a:gd name="connsiteX7" fmla="*/ 247138 w 2337195"/>
              <a:gd name="connsiteY7" fmla="*/ 965094 h 2387494"/>
              <a:gd name="connsiteX8" fmla="*/ 276167 w 2337195"/>
              <a:gd name="connsiteY8" fmla="*/ 1560180 h 2387494"/>
              <a:gd name="connsiteX9" fmla="*/ 290681 w 2337195"/>
              <a:gd name="connsiteY9" fmla="*/ 1632751 h 2387494"/>
              <a:gd name="connsiteX10" fmla="*/ 363253 w 2337195"/>
              <a:gd name="connsiteY10" fmla="*/ 1821437 h 2387494"/>
              <a:gd name="connsiteX11" fmla="*/ 406795 w 2337195"/>
              <a:gd name="connsiteY11" fmla="*/ 1879494 h 2387494"/>
              <a:gd name="connsiteX12" fmla="*/ 435824 w 2337195"/>
              <a:gd name="connsiteY12" fmla="*/ 1923037 h 2387494"/>
              <a:gd name="connsiteX13" fmla="*/ 493881 w 2337195"/>
              <a:gd name="connsiteY13" fmla="*/ 1937551 h 2387494"/>
              <a:gd name="connsiteX14" fmla="*/ 914795 w 2337195"/>
              <a:gd name="connsiteY14" fmla="*/ 2010123 h 2387494"/>
              <a:gd name="connsiteX15" fmla="*/ 914795 w 2337195"/>
              <a:gd name="connsiteY15" fmla="*/ 2227837 h 2387494"/>
              <a:gd name="connsiteX16" fmla="*/ 958338 w 2337195"/>
              <a:gd name="connsiteY16" fmla="*/ 2213323 h 2387494"/>
              <a:gd name="connsiteX17" fmla="*/ 1117995 w 2337195"/>
              <a:gd name="connsiteY17" fmla="*/ 2372980 h 2387494"/>
              <a:gd name="connsiteX18" fmla="*/ 1205081 w 2337195"/>
              <a:gd name="connsiteY18" fmla="*/ 2387494 h 2387494"/>
              <a:gd name="connsiteX19" fmla="*/ 1335710 w 2337195"/>
              <a:gd name="connsiteY19" fmla="*/ 2358466 h 2387494"/>
              <a:gd name="connsiteX20" fmla="*/ 1379253 w 2337195"/>
              <a:gd name="connsiteY20" fmla="*/ 2242351 h 2387494"/>
              <a:gd name="connsiteX21" fmla="*/ 1451824 w 2337195"/>
              <a:gd name="connsiteY21" fmla="*/ 2285894 h 2387494"/>
              <a:gd name="connsiteX22" fmla="*/ 1495367 w 2337195"/>
              <a:gd name="connsiteY22" fmla="*/ 2343951 h 2387494"/>
              <a:gd name="connsiteX23" fmla="*/ 1567938 w 2337195"/>
              <a:gd name="connsiteY23" fmla="*/ 2372980 h 2387494"/>
              <a:gd name="connsiteX24" fmla="*/ 1901767 w 2337195"/>
              <a:gd name="connsiteY24" fmla="*/ 2285894 h 2387494"/>
              <a:gd name="connsiteX25" fmla="*/ 1945310 w 2337195"/>
              <a:gd name="connsiteY25" fmla="*/ 2242351 h 2387494"/>
              <a:gd name="connsiteX26" fmla="*/ 2046910 w 2337195"/>
              <a:gd name="connsiteY26" fmla="*/ 2097209 h 2387494"/>
              <a:gd name="connsiteX27" fmla="*/ 2061424 w 2337195"/>
              <a:gd name="connsiteY27" fmla="*/ 2053666 h 2387494"/>
              <a:gd name="connsiteX28" fmla="*/ 2119481 w 2337195"/>
              <a:gd name="connsiteY28" fmla="*/ 2039151 h 2387494"/>
              <a:gd name="connsiteX29" fmla="*/ 2192053 w 2337195"/>
              <a:gd name="connsiteY29" fmla="*/ 1908523 h 2387494"/>
              <a:gd name="connsiteX30" fmla="*/ 2235595 w 2337195"/>
              <a:gd name="connsiteY30" fmla="*/ 1835951 h 2387494"/>
              <a:gd name="connsiteX31" fmla="*/ 2264624 w 2337195"/>
              <a:gd name="connsiteY31" fmla="*/ 1705323 h 2387494"/>
              <a:gd name="connsiteX32" fmla="*/ 2293653 w 2337195"/>
              <a:gd name="connsiteY32" fmla="*/ 1618237 h 2387494"/>
              <a:gd name="connsiteX33" fmla="*/ 2337195 w 2337195"/>
              <a:gd name="connsiteY33" fmla="*/ 1400523 h 2387494"/>
              <a:gd name="connsiteX34" fmla="*/ 2322681 w 2337195"/>
              <a:gd name="connsiteY34" fmla="*/ 660294 h 2387494"/>
              <a:gd name="connsiteX35" fmla="*/ 2293653 w 2337195"/>
              <a:gd name="connsiteY35" fmla="*/ 587723 h 2387494"/>
              <a:gd name="connsiteX36" fmla="*/ 2264624 w 2337195"/>
              <a:gd name="connsiteY36" fmla="*/ 631266 h 2387494"/>
              <a:gd name="connsiteX37" fmla="*/ 2177538 w 2337195"/>
              <a:gd name="connsiteY37" fmla="*/ 747380 h 2387494"/>
              <a:gd name="connsiteX38" fmla="*/ 2148510 w 2337195"/>
              <a:gd name="connsiteY38" fmla="*/ 805437 h 2387494"/>
              <a:gd name="connsiteX39" fmla="*/ 2061424 w 2337195"/>
              <a:gd name="connsiteY39" fmla="*/ 921551 h 2387494"/>
              <a:gd name="connsiteX40" fmla="*/ 2032395 w 2337195"/>
              <a:gd name="connsiteY40" fmla="*/ 689323 h 2387494"/>
              <a:gd name="connsiteX41" fmla="*/ 2003367 w 2337195"/>
              <a:gd name="connsiteY41" fmla="*/ 529666 h 2387494"/>
              <a:gd name="connsiteX42" fmla="*/ 1988853 w 2337195"/>
              <a:gd name="connsiteY42" fmla="*/ 399037 h 2387494"/>
              <a:gd name="connsiteX43" fmla="*/ 1930795 w 2337195"/>
              <a:gd name="connsiteY43" fmla="*/ 239380 h 2387494"/>
              <a:gd name="connsiteX44" fmla="*/ 1901767 w 2337195"/>
              <a:gd name="connsiteY44" fmla="*/ 137780 h 2387494"/>
              <a:gd name="connsiteX45" fmla="*/ 1829195 w 2337195"/>
              <a:gd name="connsiteY45" fmla="*/ 7151 h 2387494"/>
              <a:gd name="connsiteX46" fmla="*/ 1582453 w 2337195"/>
              <a:gd name="connsiteY46" fmla="*/ 166809 h 2387494"/>
              <a:gd name="connsiteX47" fmla="*/ 1553424 w 2337195"/>
              <a:gd name="connsiteY47" fmla="*/ 253894 h 2387494"/>
              <a:gd name="connsiteX48" fmla="*/ 1466338 w 2337195"/>
              <a:gd name="connsiteY48" fmla="*/ 340980 h 2387494"/>
              <a:gd name="connsiteX49" fmla="*/ 1502815 w 2337195"/>
              <a:gd name="connsiteY49" fmla="*/ 323744 h 2387494"/>
              <a:gd name="connsiteX50" fmla="*/ 1465429 w 2337195"/>
              <a:gd name="connsiteY50" fmla="*/ 118784 h 2387494"/>
              <a:gd name="connsiteX51" fmla="*/ 1321195 w 2337195"/>
              <a:gd name="connsiteY51" fmla="*/ 297437 h 2387494"/>
              <a:gd name="connsiteX52" fmla="*/ 1346156 w 2337195"/>
              <a:gd name="connsiteY52" fmla="*/ 5880 h 2387494"/>
              <a:gd name="connsiteX53" fmla="*/ 1117995 w 2337195"/>
              <a:gd name="connsiteY53" fmla="*/ 297437 h 2387494"/>
              <a:gd name="connsiteX54" fmla="*/ 1163437 w 2337195"/>
              <a:gd name="connsiteY54" fmla="*/ 96789 h 2387494"/>
              <a:gd name="connsiteX55" fmla="*/ 1040218 w 2337195"/>
              <a:gd name="connsiteY55" fmla="*/ 205567 h 2387494"/>
              <a:gd name="connsiteX56" fmla="*/ 871425 w 2337195"/>
              <a:gd name="connsiteY56" fmla="*/ 991 h 238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337195" h="2387494">
                <a:moveTo>
                  <a:pt x="478325" y="74198"/>
                </a:moveTo>
                <a:cubicBezTo>
                  <a:pt x="265449" y="108065"/>
                  <a:pt x="380012" y="366669"/>
                  <a:pt x="305195" y="442580"/>
                </a:cubicBezTo>
                <a:cubicBezTo>
                  <a:pt x="230378" y="518491"/>
                  <a:pt x="29424" y="529666"/>
                  <a:pt x="29424" y="529666"/>
                </a:cubicBezTo>
                <a:cubicBezTo>
                  <a:pt x="19748" y="553856"/>
                  <a:pt x="-3290" y="576445"/>
                  <a:pt x="395" y="602237"/>
                </a:cubicBezTo>
                <a:cubicBezTo>
                  <a:pt x="2862" y="619506"/>
                  <a:pt x="31603" y="618931"/>
                  <a:pt x="43938" y="631266"/>
                </a:cubicBezTo>
                <a:cubicBezTo>
                  <a:pt x="56273" y="643601"/>
                  <a:pt x="63291" y="660295"/>
                  <a:pt x="72967" y="674809"/>
                </a:cubicBezTo>
                <a:cubicBezTo>
                  <a:pt x="82643" y="766733"/>
                  <a:pt x="54439" y="871321"/>
                  <a:pt x="101995" y="950580"/>
                </a:cubicBezTo>
                <a:cubicBezTo>
                  <a:pt x="127011" y="992273"/>
                  <a:pt x="233780" y="918343"/>
                  <a:pt x="247138" y="965094"/>
                </a:cubicBezTo>
                <a:cubicBezTo>
                  <a:pt x="301697" y="1156051"/>
                  <a:pt x="263242" y="1362003"/>
                  <a:pt x="276167" y="1560180"/>
                </a:cubicBezTo>
                <a:cubicBezTo>
                  <a:pt x="277772" y="1584797"/>
                  <a:pt x="284698" y="1608818"/>
                  <a:pt x="290681" y="1632751"/>
                </a:cubicBezTo>
                <a:cubicBezTo>
                  <a:pt x="311302" y="1715234"/>
                  <a:pt x="319922" y="1749217"/>
                  <a:pt x="363253" y="1821437"/>
                </a:cubicBezTo>
                <a:cubicBezTo>
                  <a:pt x="375699" y="1842180"/>
                  <a:pt x="392735" y="1859810"/>
                  <a:pt x="406795" y="1879494"/>
                </a:cubicBezTo>
                <a:cubicBezTo>
                  <a:pt x="416934" y="1893689"/>
                  <a:pt x="421310" y="1913361"/>
                  <a:pt x="435824" y="1923037"/>
                </a:cubicBezTo>
                <a:cubicBezTo>
                  <a:pt x="452422" y="1934102"/>
                  <a:pt x="474815" y="1931685"/>
                  <a:pt x="493881" y="1937551"/>
                </a:cubicBezTo>
                <a:cubicBezTo>
                  <a:pt x="744282" y="2014597"/>
                  <a:pt x="520537" y="1970697"/>
                  <a:pt x="914795" y="2010123"/>
                </a:cubicBezTo>
                <a:cubicBezTo>
                  <a:pt x="880858" y="2094966"/>
                  <a:pt x="855253" y="2120660"/>
                  <a:pt x="914795" y="2227837"/>
                </a:cubicBezTo>
                <a:cubicBezTo>
                  <a:pt x="922225" y="2241211"/>
                  <a:pt x="943824" y="2218161"/>
                  <a:pt x="958338" y="2213323"/>
                </a:cubicBezTo>
                <a:cubicBezTo>
                  <a:pt x="1017664" y="2289599"/>
                  <a:pt x="1032391" y="2347299"/>
                  <a:pt x="1117995" y="2372980"/>
                </a:cubicBezTo>
                <a:cubicBezTo>
                  <a:pt x="1146183" y="2381436"/>
                  <a:pt x="1176052" y="2382656"/>
                  <a:pt x="1205081" y="2387494"/>
                </a:cubicBezTo>
                <a:cubicBezTo>
                  <a:pt x="1248624" y="2377818"/>
                  <a:pt x="1296551" y="2379825"/>
                  <a:pt x="1335710" y="2358466"/>
                </a:cubicBezTo>
                <a:cubicBezTo>
                  <a:pt x="1357679" y="2346483"/>
                  <a:pt x="1374223" y="2262470"/>
                  <a:pt x="1379253" y="2242351"/>
                </a:cubicBezTo>
                <a:cubicBezTo>
                  <a:pt x="1403443" y="2256865"/>
                  <a:pt x="1430593" y="2267317"/>
                  <a:pt x="1451824" y="2285894"/>
                </a:cubicBezTo>
                <a:cubicBezTo>
                  <a:pt x="1470029" y="2301824"/>
                  <a:pt x="1476015" y="2329437"/>
                  <a:pt x="1495367" y="2343951"/>
                </a:cubicBezTo>
                <a:cubicBezTo>
                  <a:pt x="1516210" y="2359583"/>
                  <a:pt x="1543748" y="2363304"/>
                  <a:pt x="1567938" y="2372980"/>
                </a:cubicBezTo>
                <a:cubicBezTo>
                  <a:pt x="1737697" y="2344687"/>
                  <a:pt x="1791618" y="2368505"/>
                  <a:pt x="1901767" y="2285894"/>
                </a:cubicBezTo>
                <a:cubicBezTo>
                  <a:pt x="1918188" y="2273578"/>
                  <a:pt x="1931793" y="2257799"/>
                  <a:pt x="1945310" y="2242351"/>
                </a:cubicBezTo>
                <a:cubicBezTo>
                  <a:pt x="1986128" y="2195702"/>
                  <a:pt x="2019176" y="2152678"/>
                  <a:pt x="2046910" y="2097209"/>
                </a:cubicBezTo>
                <a:cubicBezTo>
                  <a:pt x="2053752" y="2083525"/>
                  <a:pt x="2049477" y="2063224"/>
                  <a:pt x="2061424" y="2053666"/>
                </a:cubicBezTo>
                <a:cubicBezTo>
                  <a:pt x="2077001" y="2041204"/>
                  <a:pt x="2100129" y="2043989"/>
                  <a:pt x="2119481" y="2039151"/>
                </a:cubicBezTo>
                <a:cubicBezTo>
                  <a:pt x="2180306" y="1947916"/>
                  <a:pt x="2115047" y="2049703"/>
                  <a:pt x="2192053" y="1908523"/>
                </a:cubicBezTo>
                <a:cubicBezTo>
                  <a:pt x="2205562" y="1883757"/>
                  <a:pt x="2221081" y="1860142"/>
                  <a:pt x="2235595" y="1835951"/>
                </a:cubicBezTo>
                <a:cubicBezTo>
                  <a:pt x="2245271" y="1792408"/>
                  <a:pt x="2253131" y="1748422"/>
                  <a:pt x="2264624" y="1705323"/>
                </a:cubicBezTo>
                <a:cubicBezTo>
                  <a:pt x="2272508" y="1675757"/>
                  <a:pt x="2286566" y="1648004"/>
                  <a:pt x="2293653" y="1618237"/>
                </a:cubicBezTo>
                <a:cubicBezTo>
                  <a:pt x="2310795" y="1546241"/>
                  <a:pt x="2337195" y="1400523"/>
                  <a:pt x="2337195" y="1400523"/>
                </a:cubicBezTo>
                <a:cubicBezTo>
                  <a:pt x="2332357" y="1153780"/>
                  <a:pt x="2335883" y="906731"/>
                  <a:pt x="2322681" y="660294"/>
                </a:cubicBezTo>
                <a:cubicBezTo>
                  <a:pt x="2321287" y="634278"/>
                  <a:pt x="2316956" y="599374"/>
                  <a:pt x="2293653" y="587723"/>
                </a:cubicBezTo>
                <a:cubicBezTo>
                  <a:pt x="2278050" y="579922"/>
                  <a:pt x="2274884" y="617158"/>
                  <a:pt x="2264624" y="631266"/>
                </a:cubicBezTo>
                <a:cubicBezTo>
                  <a:pt x="2236168" y="670393"/>
                  <a:pt x="2199174" y="704107"/>
                  <a:pt x="2177538" y="747380"/>
                </a:cubicBezTo>
                <a:cubicBezTo>
                  <a:pt x="2167862" y="766732"/>
                  <a:pt x="2160512" y="787434"/>
                  <a:pt x="2148510" y="805437"/>
                </a:cubicBezTo>
                <a:cubicBezTo>
                  <a:pt x="2121673" y="845692"/>
                  <a:pt x="2061424" y="921551"/>
                  <a:pt x="2061424" y="921551"/>
                </a:cubicBezTo>
                <a:cubicBezTo>
                  <a:pt x="2024281" y="735834"/>
                  <a:pt x="2075460" y="1005133"/>
                  <a:pt x="2032395" y="689323"/>
                </a:cubicBezTo>
                <a:cubicBezTo>
                  <a:pt x="2025086" y="635728"/>
                  <a:pt x="2011391" y="583159"/>
                  <a:pt x="2003367" y="529666"/>
                </a:cubicBezTo>
                <a:cubicBezTo>
                  <a:pt x="1996868" y="486340"/>
                  <a:pt x="1999479" y="441540"/>
                  <a:pt x="1988853" y="399037"/>
                </a:cubicBezTo>
                <a:cubicBezTo>
                  <a:pt x="1975118" y="344099"/>
                  <a:pt x="1948703" y="293102"/>
                  <a:pt x="1930795" y="239380"/>
                </a:cubicBezTo>
                <a:cubicBezTo>
                  <a:pt x="1919657" y="205966"/>
                  <a:pt x="1914411" y="170654"/>
                  <a:pt x="1901767" y="137780"/>
                </a:cubicBezTo>
                <a:cubicBezTo>
                  <a:pt x="1878429" y="77100"/>
                  <a:pt x="1861174" y="55119"/>
                  <a:pt x="1829195" y="7151"/>
                </a:cubicBezTo>
                <a:cubicBezTo>
                  <a:pt x="1694578" y="63242"/>
                  <a:pt x="1650569" y="50039"/>
                  <a:pt x="1582453" y="166809"/>
                </a:cubicBezTo>
                <a:cubicBezTo>
                  <a:pt x="1567035" y="193239"/>
                  <a:pt x="1570397" y="228434"/>
                  <a:pt x="1553424" y="253894"/>
                </a:cubicBezTo>
                <a:cubicBezTo>
                  <a:pt x="1530652" y="288052"/>
                  <a:pt x="1474773" y="329338"/>
                  <a:pt x="1466338" y="340980"/>
                </a:cubicBezTo>
                <a:cubicBezTo>
                  <a:pt x="1457903" y="352622"/>
                  <a:pt x="1502967" y="360777"/>
                  <a:pt x="1502815" y="323744"/>
                </a:cubicBezTo>
                <a:cubicBezTo>
                  <a:pt x="1502663" y="286711"/>
                  <a:pt x="1495699" y="123168"/>
                  <a:pt x="1465429" y="118784"/>
                </a:cubicBezTo>
                <a:cubicBezTo>
                  <a:pt x="1435159" y="114400"/>
                  <a:pt x="1341074" y="316254"/>
                  <a:pt x="1321195" y="297437"/>
                </a:cubicBezTo>
                <a:cubicBezTo>
                  <a:pt x="1301316" y="278620"/>
                  <a:pt x="1360670" y="20394"/>
                  <a:pt x="1346156" y="5880"/>
                </a:cubicBezTo>
                <a:cubicBezTo>
                  <a:pt x="1292937" y="20394"/>
                  <a:pt x="1148448" y="282286"/>
                  <a:pt x="1117995" y="297437"/>
                </a:cubicBezTo>
                <a:cubicBezTo>
                  <a:pt x="1087542" y="312588"/>
                  <a:pt x="1176400" y="112101"/>
                  <a:pt x="1163437" y="96789"/>
                </a:cubicBezTo>
                <a:cubicBezTo>
                  <a:pt x="1150474" y="81477"/>
                  <a:pt x="1088887" y="221533"/>
                  <a:pt x="1040218" y="205567"/>
                </a:cubicBezTo>
                <a:cubicBezTo>
                  <a:pt x="991549" y="189601"/>
                  <a:pt x="927063" y="-15942"/>
                  <a:pt x="871425" y="991"/>
                </a:cubicBezTo>
              </a:path>
            </a:pathLst>
          </a:custGeom>
          <a:gradFill flip="none" rotWithShape="1">
            <a:gsLst>
              <a:gs pos="58000">
                <a:srgbClr val="FFFF00"/>
              </a:gs>
              <a:gs pos="74000">
                <a:srgbClr val="FF0000"/>
              </a:gs>
              <a:gs pos="20000">
                <a:schemeClr val="tx1"/>
              </a:gs>
              <a:gs pos="44000">
                <a:schemeClr val="accent2">
                  <a:lumMod val="75000"/>
                </a:schemeClr>
              </a:gs>
              <a:gs pos="3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1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061200" y="558800"/>
            <a:ext cx="2895600" cy="269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Oval 4"/>
          <p:cNvSpPr/>
          <p:nvPr/>
        </p:nvSpPr>
        <p:spPr>
          <a:xfrm>
            <a:off x="7061200" y="558800"/>
            <a:ext cx="2895600" cy="2692400"/>
          </a:xfrm>
          <a:prstGeom prst="ellipse">
            <a:avLst/>
          </a:prstGeom>
          <a:blipFill dpi="0" rotWithShape="1">
            <a:blip r:embed="rId2"/>
            <a:srcRect/>
            <a:stretch>
              <a:fillRect l="30000" t="21000" r="19000"/>
            </a:stretch>
          </a:blip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Pour">
              <a:avLst/>
            </a:prstTxWarp>
          </a:bodyPr>
          <a:lstStyle/>
          <a:p>
            <a:pPr algn="ctr"/>
            <a:r>
              <a:rPr lang="es-MX" sz="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LOADING....</a:t>
            </a:r>
            <a:endParaRPr lang="es-MX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619500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Tecnológico de Monterrey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Regules</dc:creator>
  <cp:lastModifiedBy>Juan Regules</cp:lastModifiedBy>
  <cp:revision>7</cp:revision>
  <dcterms:created xsi:type="dcterms:W3CDTF">2018-07-11T02:59:48Z</dcterms:created>
  <dcterms:modified xsi:type="dcterms:W3CDTF">2018-07-11T07:02:42Z</dcterms:modified>
</cp:coreProperties>
</file>