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656-A6CA-443F-B19E-FDBB350D1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 PROJECT – Mid semester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B4E43-082A-48A8-909D-AA856D647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Title: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Comparative Analysis of Different Models and Techniques for Object Detection and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Character Recognition  </a:t>
            </a:r>
            <a:endParaRPr lang="en-US" dirty="0"/>
          </a:p>
          <a:p>
            <a:r>
              <a:rPr lang="en-US" dirty="0"/>
              <a:t>By – Mehul Paithane - 18142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630E-BEE1-4DCF-B489-6B7F92A7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(accuracy and loss)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4C73-4BF7-4DFB-B0DA-B2A5E058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object detection model (license plate detection) used using CNN is: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0A3A4-C966-4F67-B264-6F3040B24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37013"/>
              </p:ext>
            </p:extLst>
          </p:nvPr>
        </p:nvGraphicFramePr>
        <p:xfrm>
          <a:off x="2032000" y="33373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2053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4881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80.46 %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11.23 %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2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9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436F-44D9-4C4F-B2B1-AA1E369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6CD94B7-305D-43DA-A8D3-F745C32D69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04" b="940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9DE214-0658-4E5D-95C8-2259E533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Accuracy and loss against the number of epochs.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59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A2F1-74C1-4095-A843-1501A6BE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973E-5B85-435F-A6A3-498E6C0B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object detection model (license plate detection) used using CNN is: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8E0312-4039-4786-A8A3-97F25960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90887"/>
              </p:ext>
            </p:extLst>
          </p:nvPr>
        </p:nvGraphicFramePr>
        <p:xfrm>
          <a:off x="2032000" y="34290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18559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703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9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on bike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74.01%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3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Helmet detection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0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3DAF-9FA0-48D1-B78C-FB97105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96A2-32FA-41AB-BA9E-ACB562D7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the object-detection model used to detect helmets is higher than that of the license plate.</a:t>
            </a:r>
          </a:p>
          <a:p>
            <a:pPr marL="0" indent="0">
              <a:buNone/>
            </a:pPr>
            <a:r>
              <a:rPr lang="en-US" dirty="0"/>
              <a:t>Therefore:  YOLOv3 is better.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2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E681-62A3-4B67-8E7F-25391483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AC4E-2164-4255-912C-7004277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Background </a:t>
            </a:r>
          </a:p>
          <a:p>
            <a:r>
              <a:rPr lang="en-US" dirty="0"/>
              <a:t>Software and tools</a:t>
            </a:r>
          </a:p>
          <a:p>
            <a:r>
              <a:rPr lang="en-US" dirty="0"/>
              <a:t>Materials and methods</a:t>
            </a:r>
          </a:p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9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BE4A-6D68-4157-800E-80C5B91C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5FB4-1096-421C-9B1F-96A31C5E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vehicles are increasing everyday. Leading to an increase in number of traffic rule violations.</a:t>
            </a:r>
          </a:p>
          <a:p>
            <a:r>
              <a:rPr lang="en-US" dirty="0"/>
              <a:t>ANPR system requires 3 components:</a:t>
            </a:r>
            <a:endParaRPr lang="en-IN" dirty="0"/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Helmet plate detection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Licence plate detection.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IN" dirty="0"/>
              <a:t>Text extraction.</a:t>
            </a:r>
          </a:p>
          <a:p>
            <a:r>
              <a:rPr lang="en-US" dirty="0"/>
              <a:t>We shall only focus on 2-wheeler vehicles due to their large number.</a:t>
            </a:r>
          </a:p>
          <a:p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C72D-6E6C-4CA2-AF60-0CF6AE4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A3C3-F0A1-4718-AFD8-4304E577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objectives of this project are: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To make a fraction of the whole ANPR model and make the job of law-enforcers easier.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Use different models and techniques to make object-detection models and character recognition models. Compare their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30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64-6482-40A4-A055-8105F1F0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9301-D1FA-430F-BD6F-CAC92AB0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on Kaggle like:  ANPR project in 2018.</a:t>
            </a:r>
          </a:p>
          <a:p>
            <a:r>
              <a:rPr lang="en-US" dirty="0"/>
              <a:t>Research papers on object – detection and character recognition models: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Automatic Number Plate Recognition System (ANPR):  A Survey.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YOLO: Unified, Real- Time Object Detection.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License Plate Detection and Recognition Using OpenCV–Python</a:t>
            </a:r>
            <a:endParaRPr lang="en-IN" dirty="0"/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717E-CFBD-463E-9838-1ED2D53F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7199-BE2C-4460-AAF7-7547149F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dynamic python programming needs, we use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For extensive programming where a TPU deployment is necessary, we use google </a:t>
            </a:r>
            <a:r>
              <a:rPr lang="en-US" dirty="0" err="1"/>
              <a:t>colaboratory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4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689B-6804-4B53-8D42-5F3ABE55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0889-68FF-4AA4-946A-D6AF224B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Helmet detection:  Trained using YOLOv3 CNN model. Dataset acquired from </a:t>
            </a:r>
            <a:r>
              <a:rPr lang="en-US" dirty="0" err="1"/>
              <a:t>kaggle</a:t>
            </a:r>
            <a:r>
              <a:rPr lang="en-US" dirty="0"/>
              <a:t>. Consisting of </a:t>
            </a:r>
            <a:r>
              <a:rPr lang="en-US" dirty="0" err="1"/>
              <a:t>cfg</a:t>
            </a:r>
            <a:r>
              <a:rPr lang="en-US" dirty="0"/>
              <a:t> and weight files with images.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License plate detection:  Annotation and image dataset for 4 – wheelers is used as same dataset for 2 – wheelers is not available.  Also taken from </a:t>
            </a:r>
            <a:r>
              <a:rPr lang="en-US" dirty="0" err="1"/>
              <a:t>kaggle</a:t>
            </a:r>
            <a:r>
              <a:rPr lang="en-US" dirty="0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Character extraction: 2 datasets are acquired for this task: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dirty="0"/>
              <a:t>For </a:t>
            </a:r>
            <a:r>
              <a:rPr lang="en-US" dirty="0" err="1"/>
              <a:t>densenet</a:t>
            </a:r>
            <a:r>
              <a:rPr lang="en-US" dirty="0"/>
              <a:t>: Dataset consisting of 36 classes with 1030 images in each is used.</a:t>
            </a:r>
          </a:p>
          <a:p>
            <a:pPr marL="800100" lvl="2" indent="-342900">
              <a:buFont typeface="+mj-lt"/>
              <a:buAutoNum type="alphaLcPeriod"/>
            </a:pPr>
            <a:r>
              <a:rPr lang="en-US" dirty="0"/>
              <a:t>For </a:t>
            </a:r>
            <a:r>
              <a:rPr lang="en-US" dirty="0" err="1"/>
              <a:t>Pytesseract</a:t>
            </a:r>
            <a:r>
              <a:rPr lang="en-US" dirty="0"/>
              <a:t> (</a:t>
            </a:r>
            <a:r>
              <a:rPr lang="en-US" dirty="0" err="1"/>
              <a:t>openCV</a:t>
            </a:r>
            <a:r>
              <a:rPr lang="en-US" dirty="0"/>
              <a:t>): Dataset of 36 classes with 30 images is used to check accuracy.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01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428B-F0C5-443F-A30E-A515059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(Image output)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DAE0-7B07-4965-A48F-19E22F39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detection: </a:t>
            </a:r>
            <a:r>
              <a:rPr lang="en-US" dirty="0" err="1"/>
              <a:t>Licence</a:t>
            </a:r>
            <a:r>
              <a:rPr lang="en-US" dirty="0"/>
              <a:t> Plate – using CNN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54F89-46EB-4BE7-8A52-9D2830CA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42" y="2987662"/>
            <a:ext cx="2776145" cy="2650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3F4411-2123-481F-A175-D8D346D8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16" y="2981972"/>
            <a:ext cx="2650338" cy="26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CC4-DD7E-4DFA-9230-9D9672A6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44B358-104B-4A17-809A-05CCF24791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76" b="13376"/>
          <a:stretch>
            <a:fillRect/>
          </a:stretch>
        </p:blipFill>
        <p:spPr>
          <a:xfrm>
            <a:off x="6096000" y="295835"/>
            <a:ext cx="5575641" cy="62663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E089-8CFD-49DA-88CA-9A7F2179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detection – helmet: using YOLOv3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4806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222</TotalTime>
  <Words>429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BS PROJECT – Mid semester presentation</vt:lpstr>
      <vt:lpstr>Contents</vt:lpstr>
      <vt:lpstr>Introduction</vt:lpstr>
      <vt:lpstr>objectives</vt:lpstr>
      <vt:lpstr>Background</vt:lpstr>
      <vt:lpstr>Software &amp; tools</vt:lpstr>
      <vt:lpstr>Materials and Methods </vt:lpstr>
      <vt:lpstr>Results (Image output)</vt:lpstr>
      <vt:lpstr>Continued…</vt:lpstr>
      <vt:lpstr>Output (accuracy and loss)</vt:lpstr>
      <vt:lpstr>Continued…</vt:lpstr>
      <vt:lpstr>Continued…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PROJECT – Mid semester presentation</dc:title>
  <dc:creator>Mehul Paithane</dc:creator>
  <cp:lastModifiedBy>Mehul Paithane</cp:lastModifiedBy>
  <cp:revision>1</cp:revision>
  <dcterms:created xsi:type="dcterms:W3CDTF">2022-04-13T08:35:19Z</dcterms:created>
  <dcterms:modified xsi:type="dcterms:W3CDTF">2022-04-13T12:18:11Z</dcterms:modified>
</cp:coreProperties>
</file>