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a3e6924f6e7747c5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1264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51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7101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23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671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26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71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46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906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0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422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C146-FEF6-4ECC-9540-FA93501AD979}" type="datetimeFigureOut">
              <a:rPr lang="es-EC" smtClean="0"/>
              <a:t>15/7/2024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C69BA-AA8D-4B62-9CA8-8A35D133F3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927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sz="1100" dirty="0" smtClean="0"/>
              <a:t>MjNAcGljaGluY2hhLmNvbQoyMjNAcGljaGluY2hhLmNvbQozMjNAcGljaGluY2hhLmNvbQo0MjNAcGljaGluY2hhLmNvbQo1MjNAcGljaGluY2hhLmNvbQo2MjNAcGljaGluY2hhLmNvbQo3MjNAcGljaGluY2hhLmNvbQo4MjNAcGljaGluY2hhLmNvbQo5MjNAcGljaGluY2hhLmNvbQoxMDIzQHBpY2hpbmNoYS5jb20KMTEyM0BwaWNoaW5jaGEuY29tCjEyMjNAcGljaGluY2hhLmNvbQoxMzIzQHBpY2hpbmNoYS5jb20KMTQyM0BwaWNoaW5jaGEuY29tCjE1MjNAcGljaGluY2hhLmNvbQoxNjIzQHBpY2hpbmNoYS5jb20KMTcyM0BwaWNoaW5jaGEuY29tCjE4MjNAcGljaGluY2hhLmNvbQoxOTIzQHBpY2hpbmNoYS5jb20KMjAyM0BwaWNoaW5jaGEuY29tCjIxMjNAcGljaGluY2hhLmNvbQoyMjIzQHBpY2hpbmNoYS5jb20KMjMyM0BwaWNoaW5jaGEuY29tCjI0MjNAcGljaGluY2hhLmNvbQoyNTIzQHBpY2hpbmNoYS5jb20KMjYyM0BwaWNoaW5jaGEuY29tCjI3MjNAcGljaGluY2hhLmNvbQoyODIzQHBpY2hpbmNoYS5jb20KMjkyM0BwaWNoaW5jaGEuY29tCjMwMjNAcGljaGluY2hhLmNvbQ==</a:t>
            </a:r>
            <a:endParaRPr lang="es-EC" sz="11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6040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jNAcGljaGluY2hhLmNvbQoyMjNAcGljaGluY2hhLmNvbQozMjNAcGljaGluY2hhLmNvbQo0MjNAcGljaGluY2hhLmNvbQo1MjNAcGljaGluY2hhLmNvbQo2MjNAcGljaGluY2hhLmNvbQo3MjNAcGljaGluY2hhLmNvbQo4MjNAcGljaGluY2hhLmNvbQo5MjNAcGljaGluY2hhLmNvbQoxMDIzQHBpY2hpbmNoYS5jb20KMTEyM0BwaWNoaW5jaGEuY29tCjEyMjNAcGljaGluY2hhLmNvbQoxMzIzQHBpY2hpbmNoYS5jb20KMTQyM0BwaWNoaW5jaGEuY29tCjE1MjNAcGljaGluY2hhLmNvbQoxNjIzQHBpY2hpbmNoYS5jb20KMTcyM0BwaWNoaW5jaGEuY29tCjE4MjNAcGljaGluY2hhLmNvbQoxOTIzQHBpY2hpbmNoYS5jb20KMjAyM0BwaWNoaW5jaGEuY29tCjIxMjNAcGljaGluY2hhLmNvbQoyMjIzQHBpY2hpbmNoYS5jb20KMjMyM0BwaWNoaW5jaGEuY29tCjI0MjNAcGljaGluY2hhLmNvbQoyNTIzQHBpY2hpbmNoYS5jb20KMjYyM0BwaWNoaW5jaGEuY29tCjI3MjNAcGljaGluY2hhLmNvbQoyODIzQHBpY2hpbmNoYS5jb20KMjkyM0BwaWNoaW5jaGEuY29tCjMwMjNAcGljaGluY2hhLmNvbQ==</vt:lpstr>
    </vt:vector>
  </TitlesOfParts>
  <Company>Banco Pichincha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NAcGljaGluY2hhLmNvbQoyMjNAcGljaGluY2hhLmNvbQozMjNAcGljaGluY2hhLmNvbQo0MjNAcGljaGluY2hhLmNvbQo1MjNAcGljaGluY2hhLmNvbQo2MjNAcGljaGluY2hhLmNvbQo3MjNAcGljaGluY2hhLmNvbQo4MjNAcGljaGluY2hhLmNvbQo5MjNAcGljaGluY2hhLmNvbQoxMDIzQHBpY2hpbmNoYS5jb20KMTEyM0BwaWNoaW5jaGEuY29tCjEyMjNAcGljaGluY2hhLmNvbQoxMzIzQHBpY2hpbmNoYS5jb20KMTQyM0BwaWNoaW5jaGEuY29tCjE1MjNAcGljaGluY2hhLmNvbQoxNjIzQHBpY2hpbmNoYS5jb20KMTcyM0BwaWNoaW5jaGEuY29tCjE4MjNAcGljaGluY2hhLmNvbQoxOTIzQHBpY2hpbmNoYS5jb20KMjAyM0BwaWNoaW5jaGEuY29tCjIxMjNAcGljaGluY2hhLmNvbQoyMjIzQHBpY2hpbmNoYS5jb20KMjMyM0BwaWNoaW5jaGEuY29tCjI0MjNAcGljaGluY2hhLmNvbQoyNTIzQHBpY2hpbmNoYS5jb20KMjYyM0BwaWNoaW5jaGEuY29tCjI3MjNAcGljaGluY2hhLmNvbQoyODIzQHBpY2hpbmNoYS5jb20KMjkyM0BwaWNoaW5jaGEuY29tCjMwMjNAcGljaGluY2hhLmNvbQ==</dc:title>
  <dc:creator>SOLANO LOPEZ DIANA PAOLA</dc:creator>
  <cp:lastModifiedBy>SOLANO LOPEZ DIANA PAOLA</cp:lastModifiedBy>
  <cp:revision>1</cp:revision>
  <dcterms:created xsi:type="dcterms:W3CDTF">2024-07-15T14:47:08Z</dcterms:created>
  <dcterms:modified xsi:type="dcterms:W3CDTF">2024-07-15T14:47:25Z</dcterms:modified>
</cp:coreProperties>
</file>

<file path=docProps/custom.xml><?xml version="1.0" encoding="utf-8"?>
<op:Properties xmlns:op="http://schemas.openxmlformats.org/officeDocument/2006/custom-properties">
  <op:property fmtid="{D5CDD505-2E9C-101B-9397-08002B2CF9AE}" pid="2" name="KriptosClassAi">
    <vt:lpwstr xmlns:vt="http://schemas.openxmlformats.org/officeDocument/2006/docPropsVTypes">1-Uso Interno</vt:lpwstr>
  </op:property>
</op:Properties>
</file>