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A4hDLjGShpnj0vr-RCkwC6O-BgXYr50/view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6" y="548639"/>
            <a:ext cx="11900263" cy="2690949"/>
          </a:xfrm>
        </p:spPr>
        <p:txBody>
          <a:bodyPr>
            <a:noAutofit/>
          </a:bodyPr>
          <a:lstStyle/>
          <a:p>
            <a:pPr algn="ctr"/>
            <a:r>
              <a:rPr lang="pt-BR" sz="4800" dirty="0" smtClean="0"/>
              <a:t>Código que realiza operações necessárias para um armazém de tapetes artesanais</a:t>
            </a:r>
            <a:endParaRPr lang="pt-B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654" y="3727146"/>
            <a:ext cx="8698712" cy="1641688"/>
          </a:xfrm>
        </p:spPr>
        <p:txBody>
          <a:bodyPr/>
          <a:lstStyle/>
          <a:p>
            <a:r>
              <a:rPr lang="pt-BR" b="1" dirty="0"/>
              <a:t>Trabalho final de programação orientada a objeto</a:t>
            </a:r>
          </a:p>
          <a:p>
            <a:r>
              <a:rPr lang="pt-BR" b="1" dirty="0" smtClean="0"/>
              <a:t>Alunos: </a:t>
            </a:r>
            <a:r>
              <a:rPr lang="pt-BR" dirty="0" smtClean="0"/>
              <a:t>bianca moreira dos santos e rodrigo josé de paiva</a:t>
            </a:r>
          </a:p>
          <a:p>
            <a:r>
              <a:rPr lang="pt-BR" b="1" dirty="0" smtClean="0"/>
              <a:t>Professor: </a:t>
            </a:r>
            <a:r>
              <a:rPr lang="pt-BR" dirty="0" smtClean="0"/>
              <a:t>fernando augusto teixeira</a:t>
            </a:r>
          </a:p>
        </p:txBody>
      </p:sp>
    </p:spTree>
    <p:extLst>
      <p:ext uri="{BB962C8B-B14F-4D97-AF65-F5344CB8AC3E}">
        <p14:creationId xmlns:p14="http://schemas.microsoft.com/office/powerpoint/2010/main" val="20241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95068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Tapetes totalmente artesanais portanto sem dados armazenados com relação a suas características</a:t>
            </a:r>
            <a:endParaRPr lang="pt-B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757647" y="2259873"/>
            <a:ext cx="5721530" cy="3853543"/>
          </a:xfrm>
        </p:spPr>
        <p:txBody>
          <a:bodyPr>
            <a:noAutofit/>
          </a:bodyPr>
          <a:lstStyle/>
          <a:p>
            <a:pPr algn="just"/>
            <a:r>
              <a:rPr lang="pt-BR" dirty="0" smtClean="0"/>
              <a:t>O objetivo do trabalho é armazenar dados de tapetes que são fabricados inteiramente fora do mundo dos computadores, ou seja, não existe um banco de dados com as respectivas medidas dos tapetes existentes no depósito.  A ideia é proporcionar uma consulta rápida, através do código, a quantidade exata de cada tapete (circular, quadrado ou retangular) e suas respectivas cores, tamanhos, preços e material de fabricação.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1" y="2055313"/>
            <a:ext cx="3967844" cy="39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897" y="718457"/>
            <a:ext cx="1001921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FORMATOS DE TAPETE UTILIZADOS NO CÓDIGO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1740" y="2116183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effectLst>
                  <a:glow rad="101600">
                    <a:srgbClr val="FFCC99">
                      <a:alpha val="60000"/>
                    </a:srgbClr>
                  </a:glow>
                </a:effectLst>
              </a:rPr>
              <a:t>QUADRADO</a:t>
            </a:r>
            <a:endParaRPr lang="pt-BR" b="1" dirty="0">
              <a:effectLst>
                <a:glow rad="101600">
                  <a:srgbClr val="FFCC99">
                    <a:alpha val="60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3068" y="14942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CIRCULAR</a:t>
            </a:r>
            <a:endParaRPr lang="pt-BR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0299" y="211618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RETANGULAR</a:t>
            </a:r>
            <a:endParaRPr lang="pt-BR" b="1" dirty="0"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000" t="51070" r="54484" b="10448"/>
          <a:stretch/>
        </p:blipFill>
        <p:spPr>
          <a:xfrm>
            <a:off x="4044477" y="1907119"/>
            <a:ext cx="4284727" cy="3223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85515"/>
            <a:ext cx="2706869" cy="3390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64290" t="50268" r="16434" b="12589"/>
          <a:stretch/>
        </p:blipFill>
        <p:spPr>
          <a:xfrm>
            <a:off x="236951" y="2485515"/>
            <a:ext cx="3162737" cy="34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 de casos de uso</a:t>
            </a:r>
            <a:endParaRPr lang="pt-BR" sz="5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31" y="2016124"/>
            <a:ext cx="9883769" cy="4018915"/>
          </a:xfrm>
        </p:spPr>
      </p:pic>
    </p:spTree>
    <p:extLst>
      <p:ext uri="{BB962C8B-B14F-4D97-AF65-F5344CB8AC3E}">
        <p14:creationId xmlns:p14="http://schemas.microsoft.com/office/powerpoint/2010/main" val="13045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42" y="3880608"/>
            <a:ext cx="3447995" cy="1945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2" y="1045414"/>
            <a:ext cx="2715900" cy="2791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42" y="99615"/>
            <a:ext cx="3447995" cy="2460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41" y="1993728"/>
            <a:ext cx="3435985" cy="24607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38804"/>
            <a:ext cx="4676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Telas do Código</a:t>
            </a:r>
            <a:endParaRPr lang="pt-BR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0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84" y="138804"/>
            <a:ext cx="2586864" cy="2645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58" y="138804"/>
            <a:ext cx="2276077" cy="2907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8" y="1102347"/>
            <a:ext cx="2348248" cy="298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61" y="2954374"/>
            <a:ext cx="2307291" cy="2956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8804"/>
            <a:ext cx="4676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Telas do Código</a:t>
            </a:r>
            <a:endParaRPr lang="pt-BR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58" y="99615"/>
            <a:ext cx="2276077" cy="2907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8" y="1102347"/>
            <a:ext cx="2348248" cy="29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Diagrama</a:t>
            </a:r>
            <a:r>
              <a:rPr lang="pt-BR" sz="6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classes</a:t>
            </a:r>
            <a:endParaRPr lang="pt-BR" sz="6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642" t="20135" r="23145" b="21794"/>
          <a:stretch/>
        </p:blipFill>
        <p:spPr>
          <a:xfrm>
            <a:off x="3235696" y="2047111"/>
            <a:ext cx="6035040" cy="3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Programa Funcionando</a:t>
            </a:r>
            <a:endParaRPr lang="pt-BR" sz="44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680" y="3685682"/>
            <a:ext cx="8747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 tooltip="https://drive.google.com/file/d/1EA4hDLjGShpnj0vr-RCkwC6O-BgXYr50/view?usp=sharing"/>
              </a:rPr>
              <a:t>https://drive.google.com/file/d/1EA4hDLjGShpnj0vr-RCkwC6O-BgXYr50/view?usp=sharing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8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892</TotalTime>
  <Words>150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Código que realiza operações necessárias para um armazém de tapetes artesanais</vt:lpstr>
      <vt:lpstr>Tapetes totalmente artesanais portanto sem dados armazenados com relação a suas características</vt:lpstr>
      <vt:lpstr>PowerPoint Presentation</vt:lpstr>
      <vt:lpstr>Diagrama de casos de uso</vt:lpstr>
      <vt:lpstr>PowerPoint Presentation</vt:lpstr>
      <vt:lpstr>PowerPoint Presentation</vt:lpstr>
      <vt:lpstr>Diagrama de classes</vt:lpstr>
      <vt:lpstr>Programa Funcionando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 programação orientada a objeto</dc:title>
  <dc:creator>Bianca Moreira</dc:creator>
  <cp:lastModifiedBy>Bianca Moreira</cp:lastModifiedBy>
  <cp:revision>18</cp:revision>
  <dcterms:created xsi:type="dcterms:W3CDTF">2021-04-08T11:59:17Z</dcterms:created>
  <dcterms:modified xsi:type="dcterms:W3CDTF">2021-04-09T18:30:25Z</dcterms:modified>
</cp:coreProperties>
</file>