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E64"/>
    <a:srgbClr val="B61C1C"/>
    <a:srgbClr val="FEC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20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B8D0-DF2E-4C20-B4A6-FB4F5A84095D}" type="datetimeFigureOut">
              <a:rPr lang="en-NG" smtClean="0"/>
              <a:t>25/10/2023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D410-7981-4363-99ED-802F3713DB2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0917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B8D0-DF2E-4C20-B4A6-FB4F5A84095D}" type="datetimeFigureOut">
              <a:rPr lang="en-NG" smtClean="0"/>
              <a:t>25/10/2023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D410-7981-4363-99ED-802F3713DB2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3932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B8D0-DF2E-4C20-B4A6-FB4F5A84095D}" type="datetimeFigureOut">
              <a:rPr lang="en-NG" smtClean="0"/>
              <a:t>25/10/2023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D410-7981-4363-99ED-802F3713DB2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169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B8D0-DF2E-4C20-B4A6-FB4F5A84095D}" type="datetimeFigureOut">
              <a:rPr lang="en-NG" smtClean="0"/>
              <a:t>25/10/2023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D410-7981-4363-99ED-802F3713DB2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8315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B8D0-DF2E-4C20-B4A6-FB4F5A84095D}" type="datetimeFigureOut">
              <a:rPr lang="en-NG" smtClean="0"/>
              <a:t>25/10/2023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D410-7981-4363-99ED-802F3713DB2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4483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B8D0-DF2E-4C20-B4A6-FB4F5A84095D}" type="datetimeFigureOut">
              <a:rPr lang="en-NG" smtClean="0"/>
              <a:t>25/10/2023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D410-7981-4363-99ED-802F3713DB2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2336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B8D0-DF2E-4C20-B4A6-FB4F5A84095D}" type="datetimeFigureOut">
              <a:rPr lang="en-NG" smtClean="0"/>
              <a:t>25/10/2023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D410-7981-4363-99ED-802F3713DB2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7640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B8D0-DF2E-4C20-B4A6-FB4F5A84095D}" type="datetimeFigureOut">
              <a:rPr lang="en-NG" smtClean="0"/>
              <a:t>25/10/2023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D410-7981-4363-99ED-802F3713DB2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2513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B8D0-DF2E-4C20-B4A6-FB4F5A84095D}" type="datetimeFigureOut">
              <a:rPr lang="en-NG" smtClean="0"/>
              <a:t>25/10/2023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D410-7981-4363-99ED-802F3713DB2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6905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B8D0-DF2E-4C20-B4A6-FB4F5A84095D}" type="datetimeFigureOut">
              <a:rPr lang="en-NG" smtClean="0"/>
              <a:t>25/10/2023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D410-7981-4363-99ED-802F3713DB2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5528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B8D0-DF2E-4C20-B4A6-FB4F5A84095D}" type="datetimeFigureOut">
              <a:rPr lang="en-NG" smtClean="0"/>
              <a:t>25/10/2023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D410-7981-4363-99ED-802F3713DB2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228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4B8D0-DF2E-4C20-B4A6-FB4F5A84095D}" type="datetimeFigureOut">
              <a:rPr lang="en-NG" smtClean="0"/>
              <a:t>25/10/2023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D410-7981-4363-99ED-802F3713DB2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6041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6EA3BC-0C6C-4BE2-A0AA-422BC6BEB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7763" y="7547171"/>
            <a:ext cx="10780880" cy="749773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736EF293-BB44-4376-A40C-BC8FE4C31A91}"/>
              </a:ext>
            </a:extLst>
          </p:cNvPr>
          <p:cNvGrpSpPr/>
          <p:nvPr/>
        </p:nvGrpSpPr>
        <p:grpSpPr>
          <a:xfrm>
            <a:off x="351405" y="315121"/>
            <a:ext cx="9992065" cy="6766716"/>
            <a:chOff x="351405" y="315121"/>
            <a:chExt cx="9992065" cy="67667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E6BD0AF-7AED-4187-A86B-15581D590D77}"/>
                </a:ext>
              </a:extLst>
            </p:cNvPr>
            <p:cNvGrpSpPr/>
            <p:nvPr/>
          </p:nvGrpSpPr>
          <p:grpSpPr>
            <a:xfrm>
              <a:off x="757918" y="708919"/>
              <a:ext cx="2176180" cy="1395653"/>
              <a:chOff x="374309" y="315121"/>
              <a:chExt cx="5402379" cy="3464716"/>
            </a:xfrm>
            <a:solidFill>
              <a:srgbClr val="001E64"/>
            </a:solidFill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333AE7A-415E-4B0C-BE66-2C90FF25BFB0}"/>
                  </a:ext>
                </a:extLst>
              </p:cNvPr>
              <p:cNvSpPr/>
              <p:nvPr/>
            </p:nvSpPr>
            <p:spPr>
              <a:xfrm>
                <a:off x="377371" y="362857"/>
                <a:ext cx="348343" cy="34169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025ABFB-7D66-4DD7-8782-38F59FCE9C55}"/>
                  </a:ext>
                </a:extLst>
              </p:cNvPr>
              <p:cNvSpPr/>
              <p:nvPr/>
            </p:nvSpPr>
            <p:spPr>
              <a:xfrm rot="5400000">
                <a:off x="2901327" y="-2211897"/>
                <a:ext cx="348343" cy="54023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>
                  <a:ln>
                    <a:solidFill>
                      <a:srgbClr val="001E64"/>
                    </a:solidFill>
                  </a:ln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02C657C-D71B-4AB8-9F86-09E4D776DE0E}"/>
                </a:ext>
              </a:extLst>
            </p:cNvPr>
            <p:cNvGrpSpPr/>
            <p:nvPr/>
          </p:nvGrpSpPr>
          <p:grpSpPr>
            <a:xfrm rot="10800000">
              <a:off x="7757129" y="5279169"/>
              <a:ext cx="2176180" cy="1395653"/>
              <a:chOff x="374309" y="315121"/>
              <a:chExt cx="5402379" cy="3464716"/>
            </a:xfrm>
            <a:solidFill>
              <a:srgbClr val="C00000"/>
            </a:solidFill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816BC70-AD17-4D99-BAE9-D53726108A61}"/>
                  </a:ext>
                </a:extLst>
              </p:cNvPr>
              <p:cNvSpPr/>
              <p:nvPr/>
            </p:nvSpPr>
            <p:spPr>
              <a:xfrm>
                <a:off x="377371" y="362857"/>
                <a:ext cx="348343" cy="34169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5057F9-78AF-4024-9358-96DE78964F5D}"/>
                  </a:ext>
                </a:extLst>
              </p:cNvPr>
              <p:cNvSpPr/>
              <p:nvPr/>
            </p:nvSpPr>
            <p:spPr>
              <a:xfrm rot="5400000">
                <a:off x="2901327" y="-2211897"/>
                <a:ext cx="348343" cy="54023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>
                  <a:ln>
                    <a:solidFill>
                      <a:srgbClr val="001E64"/>
                    </a:solidFill>
                  </a:ln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31EB7A5-CFEE-4AB8-B6A9-005478B3A264}"/>
                </a:ext>
              </a:extLst>
            </p:cNvPr>
            <p:cNvGrpSpPr/>
            <p:nvPr/>
          </p:nvGrpSpPr>
          <p:grpSpPr>
            <a:xfrm>
              <a:off x="5724756" y="406399"/>
              <a:ext cx="4524918" cy="4443243"/>
              <a:chOff x="5753784" y="391885"/>
              <a:chExt cx="4524918" cy="4443243"/>
            </a:xfrm>
            <a:solidFill>
              <a:srgbClr val="FEC107"/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32EAC4E-7C2A-4784-B21B-26340DBD3EF7}"/>
                  </a:ext>
                </a:extLst>
              </p:cNvPr>
              <p:cNvSpPr/>
              <p:nvPr/>
            </p:nvSpPr>
            <p:spPr>
              <a:xfrm>
                <a:off x="5753784" y="391885"/>
                <a:ext cx="4443243" cy="1602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1DC674-0BBB-4932-821B-DEAA879EE09A}"/>
                  </a:ext>
                </a:extLst>
              </p:cNvPr>
              <p:cNvSpPr/>
              <p:nvPr/>
            </p:nvSpPr>
            <p:spPr>
              <a:xfrm rot="5400000">
                <a:off x="7976937" y="2533364"/>
                <a:ext cx="4443243" cy="1602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6BF4FDC-B610-4DCB-A526-F36E3B1CE084}"/>
                </a:ext>
              </a:extLst>
            </p:cNvPr>
            <p:cNvGrpSpPr/>
            <p:nvPr/>
          </p:nvGrpSpPr>
          <p:grpSpPr>
            <a:xfrm rot="10800000">
              <a:off x="434334" y="2540056"/>
              <a:ext cx="4524918" cy="4443243"/>
              <a:chOff x="5753784" y="391885"/>
              <a:chExt cx="4524918" cy="4443243"/>
            </a:xfrm>
            <a:solidFill>
              <a:srgbClr val="FEC107"/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FBBDB1C-694A-468C-A84F-DB6A5A104AC2}"/>
                  </a:ext>
                </a:extLst>
              </p:cNvPr>
              <p:cNvSpPr/>
              <p:nvPr/>
            </p:nvSpPr>
            <p:spPr>
              <a:xfrm>
                <a:off x="5753784" y="391885"/>
                <a:ext cx="4443243" cy="1602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C8C2D12-65E9-4F53-90F5-1BD3BCD51C07}"/>
                  </a:ext>
                </a:extLst>
              </p:cNvPr>
              <p:cNvSpPr/>
              <p:nvPr/>
            </p:nvSpPr>
            <p:spPr>
              <a:xfrm rot="5400000">
                <a:off x="7976937" y="2533364"/>
                <a:ext cx="4443243" cy="1602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43CE37B-5425-4D75-B549-CFCF531F1B98}"/>
                </a:ext>
              </a:extLst>
            </p:cNvPr>
            <p:cNvGrpSpPr/>
            <p:nvPr/>
          </p:nvGrpSpPr>
          <p:grpSpPr>
            <a:xfrm>
              <a:off x="351405" y="315121"/>
              <a:ext cx="5402379" cy="3464716"/>
              <a:chOff x="374309" y="315121"/>
              <a:chExt cx="5402379" cy="346471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50DB45-0359-4399-929C-371C17040A3B}"/>
                  </a:ext>
                </a:extLst>
              </p:cNvPr>
              <p:cNvSpPr/>
              <p:nvPr/>
            </p:nvSpPr>
            <p:spPr>
              <a:xfrm>
                <a:off x="377371" y="362857"/>
                <a:ext cx="348343" cy="3416980"/>
              </a:xfrm>
              <a:prstGeom prst="rect">
                <a:avLst/>
              </a:prstGeom>
              <a:solidFill>
                <a:srgbClr val="001E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1AC4E10-1457-4A71-ADE7-61BC61D8A0D6}"/>
                  </a:ext>
                </a:extLst>
              </p:cNvPr>
              <p:cNvSpPr/>
              <p:nvPr/>
            </p:nvSpPr>
            <p:spPr>
              <a:xfrm rot="5400000">
                <a:off x="2901327" y="-2211897"/>
                <a:ext cx="348343" cy="5402379"/>
              </a:xfrm>
              <a:prstGeom prst="rect">
                <a:avLst/>
              </a:prstGeom>
              <a:solidFill>
                <a:srgbClr val="001E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>
                  <a:ln>
                    <a:solidFill>
                      <a:srgbClr val="001E64"/>
                    </a:solidFill>
                  </a:ln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4AD0D03-9061-432D-A740-8CA9BBB2C6E9}"/>
                </a:ext>
              </a:extLst>
            </p:cNvPr>
            <p:cNvGrpSpPr/>
            <p:nvPr/>
          </p:nvGrpSpPr>
          <p:grpSpPr>
            <a:xfrm rot="10800000">
              <a:off x="4941091" y="3617121"/>
              <a:ext cx="5402379" cy="3464716"/>
              <a:chOff x="374309" y="315121"/>
              <a:chExt cx="5402379" cy="3464716"/>
            </a:xfrm>
            <a:solidFill>
              <a:srgbClr val="C00000"/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68FFC85-6808-44FF-B8B8-30A90AD81FEF}"/>
                  </a:ext>
                </a:extLst>
              </p:cNvPr>
              <p:cNvSpPr/>
              <p:nvPr/>
            </p:nvSpPr>
            <p:spPr>
              <a:xfrm>
                <a:off x="377371" y="362857"/>
                <a:ext cx="348343" cy="34169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63B953F-C619-42DF-98FC-08F96F7D6A08}"/>
                  </a:ext>
                </a:extLst>
              </p:cNvPr>
              <p:cNvSpPr/>
              <p:nvPr/>
            </p:nvSpPr>
            <p:spPr>
              <a:xfrm rot="5400000">
                <a:off x="2901327" y="-2211897"/>
                <a:ext cx="348343" cy="54023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>
                  <a:ln>
                    <a:solidFill>
                      <a:srgbClr val="001E64"/>
                    </a:solidFill>
                  </a:ln>
                </a:endParaRPr>
              </a:p>
            </p:txBody>
          </p:sp>
        </p:grp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BCA5847C-76B8-44CF-9BD8-6A3E5CC6D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94" b="98562" l="9744" r="897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16" y="686305"/>
            <a:ext cx="1821848" cy="18218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4D2C68B-44AA-4507-AFB0-C78671945A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59766" y1="69922" x2="60313" y2="70078"/>
                        <a14:backgroundMark x1="60469" y1="68359" x2="62031" y2="68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92" y="285338"/>
            <a:ext cx="2780033" cy="27800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1768DF8-B7B3-40B9-AD7E-8F66BA78D853}"/>
              </a:ext>
            </a:extLst>
          </p:cNvPr>
          <p:cNvSpPr txBox="1"/>
          <p:nvPr/>
        </p:nvSpPr>
        <p:spPr>
          <a:xfrm>
            <a:off x="2943602" y="1057370"/>
            <a:ext cx="480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tserrat Black" pitchFamily="2" charset="0"/>
              </a:rPr>
              <a:t>SACULIET DRIVING SCHOOL</a:t>
            </a:r>
            <a:endParaRPr lang="en-NG" sz="2400" dirty="0">
              <a:latin typeface="Montserrat Black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0F745D-9B55-4874-93AB-C6B2C4A325CD}"/>
              </a:ext>
            </a:extLst>
          </p:cNvPr>
          <p:cNvSpPr txBox="1"/>
          <p:nvPr/>
        </p:nvSpPr>
        <p:spPr>
          <a:xfrm>
            <a:off x="3570783" y="1571125"/>
            <a:ext cx="3550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1E64"/>
                </a:solidFill>
                <a:latin typeface="Montserrat Black" pitchFamily="2" charset="0"/>
              </a:rPr>
              <a:t>CERTIFICATE</a:t>
            </a:r>
            <a:endParaRPr lang="en-NG" sz="3200" dirty="0">
              <a:solidFill>
                <a:srgbClr val="001E64"/>
              </a:solidFill>
              <a:latin typeface="Montserrat Black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8CE2CA-1E1D-4269-A5F8-B389F0A0F4A5}"/>
              </a:ext>
            </a:extLst>
          </p:cNvPr>
          <p:cNvSpPr txBox="1"/>
          <p:nvPr/>
        </p:nvSpPr>
        <p:spPr>
          <a:xfrm>
            <a:off x="4037184" y="1991479"/>
            <a:ext cx="2617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rgbClr val="B61C1C"/>
                </a:solidFill>
                <a:latin typeface="Montserrat Medium" pitchFamily="2" charset="0"/>
              </a:rPr>
              <a:t>Of Training</a:t>
            </a:r>
            <a:endParaRPr lang="en-NG" sz="2000" spc="300" dirty="0">
              <a:solidFill>
                <a:srgbClr val="B61C1C"/>
              </a:solidFill>
              <a:latin typeface="Montserrat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DC4762-5498-4E0F-B60C-85BD182D036C}"/>
              </a:ext>
            </a:extLst>
          </p:cNvPr>
          <p:cNvSpPr txBox="1"/>
          <p:nvPr/>
        </p:nvSpPr>
        <p:spPr>
          <a:xfrm>
            <a:off x="3570783" y="2642204"/>
            <a:ext cx="3550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spc="600" dirty="0">
                <a:solidFill>
                  <a:srgbClr val="001E64"/>
                </a:solidFill>
                <a:latin typeface="Montserrat Medium" pitchFamily="2" charset="0"/>
              </a:rPr>
              <a:t>Presented To</a:t>
            </a:r>
            <a:endParaRPr lang="en-NG" sz="2000" i="1" spc="600" dirty="0">
              <a:solidFill>
                <a:srgbClr val="001E64"/>
              </a:solidFill>
              <a:latin typeface="Montserrat Medium" pitchFamily="2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F6E767-6F3B-42DB-94F5-14758E03A929}"/>
              </a:ext>
            </a:extLst>
          </p:cNvPr>
          <p:cNvCxnSpPr>
            <a:cxnSpLocks/>
          </p:cNvCxnSpPr>
          <p:nvPr/>
        </p:nvCxnSpPr>
        <p:spPr>
          <a:xfrm>
            <a:off x="2471079" y="3641830"/>
            <a:ext cx="5749655" cy="0"/>
          </a:xfrm>
          <a:prstGeom prst="line">
            <a:avLst/>
          </a:prstGeom>
          <a:ln>
            <a:solidFill>
              <a:srgbClr val="001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9560BA8-AA98-480C-AC98-133FA4F8E267}"/>
              </a:ext>
            </a:extLst>
          </p:cNvPr>
          <p:cNvSpPr txBox="1"/>
          <p:nvPr/>
        </p:nvSpPr>
        <p:spPr>
          <a:xfrm>
            <a:off x="1991930" y="3773342"/>
            <a:ext cx="670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1E64"/>
                </a:solidFill>
                <a:latin typeface="Montserrat Medium" pitchFamily="2" charset="0"/>
              </a:rPr>
              <a:t>Has Successfully Completed</a:t>
            </a:r>
            <a:endParaRPr lang="en-NG" sz="2000" i="1" dirty="0">
              <a:solidFill>
                <a:srgbClr val="001E64"/>
              </a:solidFill>
              <a:latin typeface="Montserrat Medium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548464-B479-4643-8921-11B84C631B65}"/>
              </a:ext>
            </a:extLst>
          </p:cNvPr>
          <p:cNvCxnSpPr>
            <a:cxnSpLocks/>
          </p:cNvCxnSpPr>
          <p:nvPr/>
        </p:nvCxnSpPr>
        <p:spPr>
          <a:xfrm>
            <a:off x="3360996" y="4708630"/>
            <a:ext cx="3969820" cy="0"/>
          </a:xfrm>
          <a:prstGeom prst="line">
            <a:avLst/>
          </a:prstGeom>
          <a:ln>
            <a:solidFill>
              <a:srgbClr val="001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D91B47D-5DAC-4D0D-859B-4064D5507D04}"/>
              </a:ext>
            </a:extLst>
          </p:cNvPr>
          <p:cNvSpPr txBox="1"/>
          <p:nvPr/>
        </p:nvSpPr>
        <p:spPr>
          <a:xfrm>
            <a:off x="2001772" y="5620857"/>
            <a:ext cx="1950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1E64"/>
                </a:solidFill>
                <a:latin typeface="Montserrat Medium" pitchFamily="2" charset="0"/>
              </a:rPr>
              <a:t>DATE</a:t>
            </a:r>
            <a:endParaRPr lang="en-NG" sz="2000" i="1" dirty="0">
              <a:solidFill>
                <a:srgbClr val="001E64"/>
              </a:solidFill>
              <a:latin typeface="Montserrat Medium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DF08BB-229A-455C-B351-A6D00B3050FC}"/>
              </a:ext>
            </a:extLst>
          </p:cNvPr>
          <p:cNvSpPr txBox="1"/>
          <p:nvPr/>
        </p:nvSpPr>
        <p:spPr>
          <a:xfrm>
            <a:off x="4183715" y="5544074"/>
            <a:ext cx="670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001E64"/>
                </a:solidFill>
                <a:latin typeface="Montserrat Medium" pitchFamily="2" charset="0"/>
              </a:rPr>
              <a:t>SIGNATURE</a:t>
            </a:r>
            <a:endParaRPr lang="en-NG" sz="2000" i="1" dirty="0">
              <a:solidFill>
                <a:srgbClr val="001E64"/>
              </a:solidFill>
              <a:latin typeface="Montserrat Medium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A09DE8-E539-437C-877E-D9B645F79B3A}"/>
              </a:ext>
            </a:extLst>
          </p:cNvPr>
          <p:cNvCxnSpPr>
            <a:cxnSpLocks/>
          </p:cNvCxnSpPr>
          <p:nvPr/>
        </p:nvCxnSpPr>
        <p:spPr>
          <a:xfrm>
            <a:off x="2084677" y="5631158"/>
            <a:ext cx="1968410" cy="0"/>
          </a:xfrm>
          <a:prstGeom prst="line">
            <a:avLst/>
          </a:prstGeom>
          <a:ln>
            <a:solidFill>
              <a:srgbClr val="001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A7FECB-D2EE-4CA5-94D4-73F270E0441E}"/>
              </a:ext>
            </a:extLst>
          </p:cNvPr>
          <p:cNvCxnSpPr>
            <a:cxnSpLocks/>
          </p:cNvCxnSpPr>
          <p:nvPr/>
        </p:nvCxnSpPr>
        <p:spPr>
          <a:xfrm>
            <a:off x="6202772" y="5544074"/>
            <a:ext cx="2478779" cy="0"/>
          </a:xfrm>
          <a:prstGeom prst="line">
            <a:avLst/>
          </a:prstGeom>
          <a:ln>
            <a:solidFill>
              <a:srgbClr val="001E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1433D46-46F6-4F15-BF42-8A2C11B82EE4}"/>
              </a:ext>
            </a:extLst>
          </p:cNvPr>
          <p:cNvSpPr txBox="1"/>
          <p:nvPr/>
        </p:nvSpPr>
        <p:spPr>
          <a:xfrm>
            <a:off x="620477" y="2234838"/>
            <a:ext cx="2617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Montserrat Medium" pitchFamily="2" charset="0"/>
              </a:rPr>
              <a:t>RC: 2280144</a:t>
            </a:r>
            <a:endParaRPr lang="en-NG" sz="1100" dirty="0">
              <a:latin typeface="Montserrat Medium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5511C1-56F3-496B-8ABA-4FF9381D87E9}"/>
              </a:ext>
            </a:extLst>
          </p:cNvPr>
          <p:cNvSpPr txBox="1"/>
          <p:nvPr/>
        </p:nvSpPr>
        <p:spPr>
          <a:xfrm>
            <a:off x="917980" y="1923302"/>
            <a:ext cx="206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1E64"/>
                </a:solidFill>
                <a:latin typeface="Montserrat Black" pitchFamily="2" charset="0"/>
              </a:rPr>
              <a:t>SACULIET DRIVING</a:t>
            </a:r>
          </a:p>
          <a:p>
            <a:pPr algn="ctr"/>
            <a:r>
              <a:rPr lang="en-US" sz="1000" dirty="0">
                <a:solidFill>
                  <a:srgbClr val="B61C1C"/>
                </a:solidFill>
                <a:latin typeface="Montserrat Black" pitchFamily="2" charset="0"/>
              </a:rPr>
              <a:t>SCHOOL &amp; LOGISTICS</a:t>
            </a:r>
            <a:endParaRPr lang="en-NG" sz="1000" dirty="0">
              <a:solidFill>
                <a:srgbClr val="B61C1C"/>
              </a:solidFill>
              <a:latin typeface="Montserrat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3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21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 Black</vt:lpstr>
      <vt:lpstr>Montserrat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</dc:creator>
  <cp:lastModifiedBy>Emmanuel</cp:lastModifiedBy>
  <cp:revision>7</cp:revision>
  <dcterms:created xsi:type="dcterms:W3CDTF">2023-10-25T16:15:24Z</dcterms:created>
  <dcterms:modified xsi:type="dcterms:W3CDTF">2023-10-25T17:37:56Z</dcterms:modified>
</cp:coreProperties>
</file>