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B1548-376D-4E14-ADE2-24067269CE60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D64B4-4E85-4F4A-A7D1-CCDBA8D882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116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D64B4-4E85-4F4A-A7D1-CCDBA8D882E9}" type="slidenum">
              <a:rPr lang="en-SI" smtClean="0"/>
              <a:t>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464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5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4392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337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0064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0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5808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2108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7874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9313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8478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4226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BF4FAA-24C0-4273-A539-75A3742B636C}" type="datetimeFigureOut">
              <a:rPr lang="en-SI" smtClean="0"/>
              <a:t>07/01/2022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073A2C-23AB-4FFA-8FDA-FBDE58A3DE60}" type="slidenum">
              <a:rPr lang="en-SI" smtClean="0"/>
              <a:t>‹#›</a:t>
            </a:fld>
            <a:endParaRPr lang="en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B0AEE9-E19A-471B-B265-E905FD719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Kateri je najboljši format zvočnih datotek?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EFC9110-A3AC-40E0-A7F8-E99D2129E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Ivo Pajer</a:t>
            </a:r>
            <a:br>
              <a:rPr lang="sl-SI" dirty="0"/>
            </a:br>
            <a:r>
              <a:rPr lang="sl-SI" dirty="0"/>
              <a:t>7. 1. 2022</a:t>
            </a:r>
            <a:br>
              <a:rPr lang="sl-SI" dirty="0"/>
            </a:br>
            <a:r>
              <a:rPr lang="sl-SI" dirty="0"/>
              <a:t>Računalniška Zvočna produkcija</a:t>
            </a:r>
          </a:p>
        </p:txBody>
      </p:sp>
    </p:spTree>
    <p:extLst>
      <p:ext uri="{BB962C8B-B14F-4D97-AF65-F5344CB8AC3E}">
        <p14:creationId xmlns:p14="http://schemas.microsoft.com/office/powerpoint/2010/main" val="165408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847032-A764-444C-8F43-2887032E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4935FF-1B59-458C-A9E7-25436C56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Zvočne datoteke so niz informacij, ki predstavljajo podatke o zvoku (frekvence, amplitude)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Različne oblike shranjevanje – različni formati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3 glavne skupine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Nekompresirani</a:t>
            </a:r>
            <a:r>
              <a:rPr lang="sl-SI" dirty="0"/>
              <a:t> formati (angl. </a:t>
            </a:r>
            <a:r>
              <a:rPr lang="sl-SI" dirty="0" err="1"/>
              <a:t>Uncompressed</a:t>
            </a:r>
            <a:r>
              <a:rPr lang="sl-SI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Kompresi</a:t>
            </a:r>
            <a:r>
              <a:rPr lang="en-US" dirty="0"/>
              <a:t>r</a:t>
            </a:r>
            <a:r>
              <a:rPr lang="sl-SI" dirty="0" err="1"/>
              <a:t>ani</a:t>
            </a:r>
            <a:r>
              <a:rPr lang="sl-SI" dirty="0"/>
              <a:t> formati brez izgub (angl. </a:t>
            </a:r>
            <a:r>
              <a:rPr lang="sl-SI" dirty="0" err="1"/>
              <a:t>Lossless</a:t>
            </a:r>
            <a:r>
              <a:rPr lang="sl-SI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Izgubni formati (angl. </a:t>
            </a:r>
            <a:r>
              <a:rPr lang="sl-SI" dirty="0" err="1"/>
              <a:t>Lossy</a:t>
            </a:r>
            <a:r>
              <a:rPr lang="sl-SI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995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F60571-F626-44DE-B6BC-387EA8CD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Skupine formatov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716D667-AD82-4223-9944-52D7814A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</a:t>
            </a:r>
            <a:r>
              <a:rPr lang="sl-SI" dirty="0" err="1"/>
              <a:t>Nekompresirani</a:t>
            </a:r>
            <a:r>
              <a:rPr lang="sl-SI" dirty="0"/>
              <a:t> formati (WAV, AIFF, PCM brez glav)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Zvočne datoteke polne kakovosti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Ne-spremenjene in ne-manjkajoče od originalnega signala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Zasedejo veliko prostora (&gt; 10MB na minuto)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</a:t>
            </a:r>
            <a:r>
              <a:rPr lang="sl-SI" dirty="0" err="1"/>
              <a:t>Kompresirani</a:t>
            </a:r>
            <a:r>
              <a:rPr lang="sl-SI" dirty="0"/>
              <a:t> formati brez izgub (FLAC, APE, ALAC, WV)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Zvočne datoteke polne kakovosti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Manjše datoteke, zaradi uporabe kompresije (do 50%)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</a:t>
            </a:r>
            <a:r>
              <a:rPr lang="sl-SI" dirty="0" err="1"/>
              <a:t>Kompresirani</a:t>
            </a:r>
            <a:r>
              <a:rPr lang="sl-SI" dirty="0"/>
              <a:t> formati z izgubami (MP3, AAC, OGG)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Izkoriščajo p</a:t>
            </a:r>
            <a:r>
              <a:rPr lang="en-US" dirty="0"/>
              <a:t>s</a:t>
            </a:r>
            <a:r>
              <a:rPr lang="sl-SI" dirty="0"/>
              <a:t>i</a:t>
            </a:r>
            <a:r>
              <a:rPr lang="en-US" dirty="0"/>
              <a:t>ho</a:t>
            </a:r>
            <a:r>
              <a:rPr lang="sl-SI" dirty="0"/>
              <a:t>akustiko, da odstranijo najmanj pomemben del zvoka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Zelo majhne datoteke v primerjavi z WAV (&gt; 3 MB na minuto)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89673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F9490A-48F4-4528-BC87-64E51F92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Primerjava </a:t>
            </a:r>
            <a:r>
              <a:rPr lang="sl-SI" dirty="0" err="1"/>
              <a:t>nekompresiranih</a:t>
            </a:r>
            <a:r>
              <a:rPr lang="sl-SI" dirty="0"/>
              <a:t> formatov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6912E2F-ED9B-41DC-AB2C-8B7284BB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 Najbolj priljubljena WAV in AIFF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Podobna, saj oba uporabljata PCM za kodiranje inf. (16bit 44100Hz – 24bit 96000Hz)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Oba zmožna uporabe </a:t>
            </a:r>
            <a:r>
              <a:rPr lang="sl-SI" dirty="0" err="1"/>
              <a:t>večih</a:t>
            </a:r>
            <a:r>
              <a:rPr lang="sl-SI" dirty="0"/>
              <a:t> kanalov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AIFF podpira meta oznake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WAV bolj podprt in uporabljen</a:t>
            </a:r>
          </a:p>
          <a:p>
            <a:pPr>
              <a:buFont typeface="Arial" panose="020B0604020202020204" pitchFamily="34" charset="0"/>
              <a:buChar char="•"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60036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E0A332-77D8-4D25-8236-8AF62B0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Primerjava brez-izgubnih formatov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16860F-0A52-46F5-80EC-A8017F79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FLAC, ALAC, APE, WV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FLAC in WV </a:t>
            </a:r>
            <a:r>
              <a:rPr lang="sl-SI" dirty="0"/>
              <a:t>odprtokodna</a:t>
            </a:r>
            <a:r>
              <a:rPr lang="en-US" dirty="0"/>
              <a:t>, ALAC in APE </a:t>
            </a:r>
            <a:r>
              <a:rPr lang="sl-SI" dirty="0"/>
              <a:t>zaprto kodna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l-SI" dirty="0"/>
              <a:t>WV</a:t>
            </a:r>
            <a:r>
              <a:rPr lang="en-US" dirty="0"/>
              <a:t> </a:t>
            </a:r>
            <a:r>
              <a:rPr lang="sl-SI" dirty="0"/>
              <a:t>hibridni</a:t>
            </a:r>
            <a:r>
              <a:rPr lang="en-US" dirty="0"/>
              <a:t> </a:t>
            </a:r>
            <a:r>
              <a:rPr lang="sl-SI" dirty="0"/>
              <a:t>sistem (izgubna datoteka, popravna datoteka)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l-SI" dirty="0"/>
              <a:t>FLAC najmanj CPU resursov, najdaljši čas kodiranja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APE najhitrejši, največ CPU resursov, najmanjše datoteke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WV zahteven isto kot ALAC z manjšimi datotekami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Vsak je dober za primer uporabe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EE2DE10-EB60-4877-A1E8-C5F464C2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70" y="1737360"/>
            <a:ext cx="4550331" cy="46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B6FEE5-30A5-46B1-88BB-33A4990E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Primerjava izgubnih formatov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E916E7F-07F2-41E3-85F2-7AACFF0F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l-SI" dirty="0"/>
              <a:t>MP3 (30 let), AAC, OOG </a:t>
            </a:r>
            <a:r>
              <a:rPr lang="sl-SI" dirty="0" err="1"/>
              <a:t>Vorbis</a:t>
            </a:r>
            <a:r>
              <a:rPr lang="sl-SI" dirty="0"/>
              <a:t>, OOG Opus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Formati zelo podobni, novejši imajo izboljšave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Velikosti datotek podobne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OGG </a:t>
            </a:r>
            <a:r>
              <a:rPr lang="sl-SI" dirty="0" err="1"/>
              <a:t>Vorbis</a:t>
            </a:r>
            <a:r>
              <a:rPr lang="sl-SI" dirty="0"/>
              <a:t> najbolje ohranja višje frekvence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/>
              <a:t> MP3 se opušča, OGG Opus del HTML5 standarda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513159CB-20E3-42E3-A59B-A409771E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84" y="1845734"/>
            <a:ext cx="4362450" cy="2114550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C6AF6A9A-0AED-462A-9CFE-16377FF4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209" y="4068658"/>
            <a:ext cx="4352925" cy="22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A3D6AC-E4BA-429A-B047-7F786E9D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za </a:t>
            </a:r>
            <a:r>
              <a:rPr lang="en-US" dirty="0" err="1"/>
              <a:t>pozornost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A71BF69-9F97-4D78-9C2C-D54B936C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66844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333</Words>
  <Application>Microsoft Office PowerPoint</Application>
  <PresentationFormat>Širokozaslonsko</PresentationFormat>
  <Paragraphs>43</Paragraphs>
  <Slides>7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Retrospektiva</vt:lpstr>
      <vt:lpstr>Kateri je najboljši format zvočnih datotek?</vt:lpstr>
      <vt:lpstr>Uvod</vt:lpstr>
      <vt:lpstr>Skupine formatov</vt:lpstr>
      <vt:lpstr>Primerjava nekompresiranih formatov</vt:lpstr>
      <vt:lpstr>Primerjava brez-izgubnih formatov</vt:lpstr>
      <vt:lpstr>Primerjava izgubnih formatov</vt:lpstr>
      <vt:lpstr>Hvala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Kateri je najboljši format zvočnih datotek?</dc:title>
  <dc:creator>Ivo</dc:creator>
  <cp:lastModifiedBy>Ivo</cp:lastModifiedBy>
  <cp:revision>2</cp:revision>
  <dcterms:created xsi:type="dcterms:W3CDTF">2022-01-06T17:04:31Z</dcterms:created>
  <dcterms:modified xsi:type="dcterms:W3CDTF">2022-01-07T09:31:22Z</dcterms:modified>
</cp:coreProperties>
</file>