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/>
    <p:restoredTop sz="86453"/>
  </p:normalViewPr>
  <p:slideViewPr>
    <p:cSldViewPr snapToGrid="0" snapToObjects="1">
      <p:cViewPr varScale="1">
        <p:scale>
          <a:sx n="229" d="100"/>
          <a:sy n="229" d="100"/>
        </p:scale>
        <p:origin x="8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2EA9-F503-8045-A818-7A887E404D8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9848-6923-CF4C-A52E-FA6EAA08E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23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9848-6923-CF4C-A52E-FA6EAA08E2C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9848-6923-CF4C-A52E-FA6EAA08E2C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28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800FC-678E-AC47-A91E-EA0ED069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6D52E8-460C-0741-9083-1ABA13E3C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672D8-28A1-9B48-BB1B-C85BC50C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A7F374-540D-3C41-A57A-3BF46984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02EA3-AF1D-E541-9772-89A90839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384BF-A5B8-CC46-BD87-96171B92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796085-4B2A-D742-BA66-9A5EE878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453EA-6D30-3640-938A-0030246F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8AD6D-D9DB-E343-AC57-DD65FB38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011F7-2FD4-784C-8CE4-1FCD6A5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17FF94-EB31-7448-A7D4-051F061D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945926-8C95-DB45-A161-8B229091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0D8F6-2D3B-0249-9A77-7033692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ADB05-ED4A-9545-8E21-D3C52952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5E1D6-AF5A-D746-A02B-C0E79419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8BB38-4CFC-D048-93F2-1DBB5B2B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5148C-E3C9-9F44-A217-35DB362D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3E2E7-A505-B847-9BEC-2F03ADCE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37086-73E9-254E-B768-A834BC3D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1DB91-B9AD-1C47-BF70-666E29C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3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FCA66-675E-9446-8EF5-2A81735A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DB746-87C3-FF4E-94B8-3FBE47BD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20D5D-6895-C041-9437-5377D34D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8C538-7D93-E54A-A6EA-9E2698F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57AA8-6439-364D-B295-2CF7C2FD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4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B9769-CAF6-F24E-BA51-0B01F9C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B52A9-17FD-C14D-9F33-6ABD1524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73EF89-CC0A-2F41-AEF9-A97D2224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05C8D-5A64-D34B-9B54-13AAB0DC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CB56E-94BA-7E48-B357-A920C8F5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419958-2BFD-5345-AE0A-D1850F9E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B45F7-42D1-E84B-8784-947D62CD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2E6D8-5B18-4645-9C38-6C7E15E5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B4B0-C9F4-BE4A-ADD5-A55D08D32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D60589-E216-774F-92ED-07032BC7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0A716F-054B-4744-8748-3616652DB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C12158-D098-A542-AA64-0FADBE8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214FA4-F39B-C544-A6F7-9A9BBBE5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A4E848-1E73-1042-A0B0-4F55146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6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EBBDD-A7FF-CD4B-9657-A27318A0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44CAEE-31AF-DA41-855A-8C48D8FC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E5EF52-168F-6447-9C1E-B42CB5F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752AE8-C7F8-1C40-8F5A-BC62E02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B8E37A-71C1-B04F-83CF-04606D9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60C405-9EBD-6D42-9BE7-B9B9EE31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89F903-5107-6E4F-8F85-CE7A939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D09D4-47CB-A04C-8C94-D18463F1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2EAA8-9198-BC48-9194-963693C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C7F40-49E4-ED49-B69A-9CF9BAA3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01DAF9-39E5-C949-9B41-E59A2A76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3205F4-6872-C24D-BFD0-D258D8FE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481B00-B91F-3C4B-BEF9-7A71437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4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048D4-C3B8-844B-837F-DEE750D3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7CB5F7-6719-E548-94A7-47C776FB2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E852A-2405-EF47-9111-FDF4577C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62F96-34BB-9940-B6E8-0F558B75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7CA6-2063-D346-A262-CDC807AC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4AFE0-DE5B-B845-A2E1-5F2103D1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95C6AC-8FE7-FD48-B218-253BEB62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754382-8434-1D44-BE60-6AEE2D6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1BB52-DD37-8849-9DA5-CBB9BED58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1B9A-B09B-6B4E-909E-3EA210C7F90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AE353-DAED-4F4F-9B73-F9F1814E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3F3A7-5850-2440-9F93-D4A0A7FC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E4E7-7F29-EC43-A8AB-D88C643259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DC6D9-EF24-544A-8F1A-0320A151C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Documentation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sur le portail SNDS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5171D-2D9E-E540-ACF0-03A3A4E5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Accès et Organisation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620227-1269-4140-845B-23DAAF4F9E6A}"/>
              </a:ext>
            </a:extLst>
          </p:cNvPr>
          <p:cNvSpPr txBox="1"/>
          <p:nvPr/>
        </p:nvSpPr>
        <p:spPr>
          <a:xfrm>
            <a:off x="304800" y="6379779"/>
            <a:ext cx="3794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Janvier 2019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F77DAE-8604-9345-A2E1-F4AC7E47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00" y="5969000"/>
            <a:ext cx="1308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AC56A-98F2-134C-BA3D-EDF90DE3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Accès à la documentation via le portail SNDS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9A5CD9-CD73-144B-8FA9-CB70B91E2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87" y="1690688"/>
            <a:ext cx="4840192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163F95-A7DE-0541-8AA8-598823CB3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11" r="6613" b="36722"/>
          <a:stretch/>
        </p:blipFill>
        <p:spPr>
          <a:xfrm>
            <a:off x="5186855" y="1690688"/>
            <a:ext cx="6867488" cy="4095164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D443D0D-1706-104C-842F-9578FF5732E4}"/>
              </a:ext>
            </a:extLst>
          </p:cNvPr>
          <p:cNvGrpSpPr/>
          <p:nvPr/>
        </p:nvGrpSpPr>
        <p:grpSpPr>
          <a:xfrm>
            <a:off x="2979683" y="3132083"/>
            <a:ext cx="1407401" cy="399176"/>
            <a:chOff x="2979683" y="3132083"/>
            <a:chExt cx="1407401" cy="39917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FC156C8-3517-8646-923A-DFD887F0EA4D}"/>
                </a:ext>
              </a:extLst>
            </p:cNvPr>
            <p:cNvSpPr/>
            <p:nvPr/>
          </p:nvSpPr>
          <p:spPr>
            <a:xfrm>
              <a:off x="2979683" y="3132083"/>
              <a:ext cx="1056289" cy="399176"/>
            </a:xfrm>
            <a:prstGeom prst="ellipse">
              <a:avLst/>
            </a:prstGeom>
            <a:solidFill>
              <a:srgbClr val="4472C4">
                <a:alpha val="22353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DAB56CE-C725-6940-94B9-BFF79AC52B66}"/>
                </a:ext>
              </a:extLst>
            </p:cNvPr>
            <p:cNvSpPr/>
            <p:nvPr/>
          </p:nvSpPr>
          <p:spPr>
            <a:xfrm>
              <a:off x="4102648" y="3192801"/>
              <a:ext cx="284436" cy="277739"/>
            </a:xfrm>
            <a:prstGeom prst="ellipse">
              <a:avLst/>
            </a:prstGeom>
            <a:solidFill>
              <a:srgbClr val="4472C4">
                <a:alpha val="2549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A468182-5DF8-7443-922B-9EEB1DA7283C}"/>
              </a:ext>
            </a:extLst>
          </p:cNvPr>
          <p:cNvGrpSpPr/>
          <p:nvPr/>
        </p:nvGrpSpPr>
        <p:grpSpPr>
          <a:xfrm>
            <a:off x="5587649" y="4300303"/>
            <a:ext cx="1901385" cy="277739"/>
            <a:chOff x="5587649" y="4300303"/>
            <a:chExt cx="1901385" cy="277739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E7A2472-FE63-0348-AB86-AE858E7B34E8}"/>
                </a:ext>
              </a:extLst>
            </p:cNvPr>
            <p:cNvSpPr/>
            <p:nvPr/>
          </p:nvSpPr>
          <p:spPr>
            <a:xfrm>
              <a:off x="7204598" y="4300303"/>
              <a:ext cx="284436" cy="277739"/>
            </a:xfrm>
            <a:prstGeom prst="ellipse">
              <a:avLst/>
            </a:prstGeom>
            <a:solidFill>
              <a:srgbClr val="4472C4">
                <a:alpha val="2549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1CAE8CE-82C1-E54F-8736-C2158A733CF2}"/>
                </a:ext>
              </a:extLst>
            </p:cNvPr>
            <p:cNvSpPr/>
            <p:nvPr/>
          </p:nvSpPr>
          <p:spPr>
            <a:xfrm>
              <a:off x="5587649" y="4318304"/>
              <a:ext cx="1571297" cy="241738"/>
            </a:xfrm>
            <a:prstGeom prst="ellipse">
              <a:avLst/>
            </a:prstGeom>
            <a:solidFill>
              <a:srgbClr val="4472C4">
                <a:alpha val="22353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F1362A2-3C94-F449-BE79-92FB7C3D0B05}"/>
              </a:ext>
            </a:extLst>
          </p:cNvPr>
          <p:cNvGrpSpPr/>
          <p:nvPr/>
        </p:nvGrpSpPr>
        <p:grpSpPr>
          <a:xfrm>
            <a:off x="2153307" y="3866357"/>
            <a:ext cx="2048529" cy="504497"/>
            <a:chOff x="2153307" y="3866357"/>
            <a:chExt cx="2048529" cy="504497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B0FCE-54E3-B34F-B837-B3E41E9BDBB0}"/>
                </a:ext>
              </a:extLst>
            </p:cNvPr>
            <p:cNvSpPr/>
            <p:nvPr/>
          </p:nvSpPr>
          <p:spPr>
            <a:xfrm>
              <a:off x="2153307" y="3866357"/>
              <a:ext cx="1718441" cy="504497"/>
            </a:xfrm>
            <a:prstGeom prst="ellipse">
              <a:avLst/>
            </a:prstGeom>
            <a:solidFill>
              <a:srgbClr val="4472C4">
                <a:alpha val="22353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F6B24BC-F84C-254B-A6EE-7920171C3565}"/>
                </a:ext>
              </a:extLst>
            </p:cNvPr>
            <p:cNvSpPr/>
            <p:nvPr/>
          </p:nvSpPr>
          <p:spPr>
            <a:xfrm>
              <a:off x="3917400" y="4022564"/>
              <a:ext cx="284436" cy="277739"/>
            </a:xfrm>
            <a:prstGeom prst="ellipse">
              <a:avLst/>
            </a:prstGeom>
            <a:solidFill>
              <a:srgbClr val="4472C4">
                <a:alpha val="2549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D29E36B-700E-1440-9EB3-7D121201C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0" y="5969000"/>
            <a:ext cx="1308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FA883-4AA7-9647-B4A9-2281D4D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Organisation de la documentation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8BE060-0A88-CB4E-B858-2531C27A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3808" y="1652774"/>
            <a:ext cx="5686231" cy="4670654"/>
          </a:xfr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A0139706-8499-4544-AB10-5B63392B385F}"/>
              </a:ext>
            </a:extLst>
          </p:cNvPr>
          <p:cNvGrpSpPr/>
          <p:nvPr/>
        </p:nvGrpSpPr>
        <p:grpSpPr>
          <a:xfrm>
            <a:off x="199698" y="3867807"/>
            <a:ext cx="4309240" cy="1505486"/>
            <a:chOff x="199698" y="3867807"/>
            <a:chExt cx="4309240" cy="150548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1D7216D-83CD-E640-8682-AE86F651989C}"/>
                </a:ext>
              </a:extLst>
            </p:cNvPr>
            <p:cNvSpPr txBox="1"/>
            <p:nvPr/>
          </p:nvSpPr>
          <p:spPr>
            <a:xfrm>
              <a:off x="199698" y="4757740"/>
              <a:ext cx="4309240" cy="6155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700" dirty="0"/>
                <a:t>Une organisation par produit </a:t>
              </a:r>
            </a:p>
            <a:p>
              <a:r>
                <a:rPr lang="fr-FR" sz="1700" dirty="0"/>
                <a:t>+ diverses rubriques : Actualités,  Formation, …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00B57A5-D36D-0340-A9C9-DA2710F1E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2372" y="3867807"/>
              <a:ext cx="987973" cy="889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C8695A4-7490-494C-9069-C9623E0E5C56}"/>
              </a:ext>
            </a:extLst>
          </p:cNvPr>
          <p:cNvGrpSpPr/>
          <p:nvPr/>
        </p:nvGrpSpPr>
        <p:grpSpPr>
          <a:xfrm>
            <a:off x="6201103" y="1989125"/>
            <a:ext cx="4807441" cy="652380"/>
            <a:chOff x="6201103" y="1989125"/>
            <a:chExt cx="4807441" cy="652380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01F8E09-98CE-5A4A-9FD1-FDFF385AED43}"/>
                </a:ext>
              </a:extLst>
            </p:cNvPr>
            <p:cNvSpPr txBox="1"/>
            <p:nvPr/>
          </p:nvSpPr>
          <p:spPr>
            <a:xfrm>
              <a:off x="8669858" y="1989125"/>
              <a:ext cx="2338686" cy="3539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700" dirty="0"/>
                <a:t>Une zone de recherche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11E847B-AD99-6D44-AFA3-D561ACA7607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201103" y="2166097"/>
              <a:ext cx="2468755" cy="475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24BA1CE-2D95-6845-925F-566787FC9335}"/>
              </a:ext>
            </a:extLst>
          </p:cNvPr>
          <p:cNvGrpSpPr/>
          <p:nvPr/>
        </p:nvGrpSpPr>
        <p:grpSpPr>
          <a:xfrm>
            <a:off x="7220607" y="3306866"/>
            <a:ext cx="4773214" cy="2458841"/>
            <a:chOff x="7220607" y="3306866"/>
            <a:chExt cx="4773214" cy="24588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CB1086-50B8-7546-988E-5483B5BC25F6}"/>
                </a:ext>
              </a:extLst>
            </p:cNvPr>
            <p:cNvSpPr txBox="1"/>
            <p:nvPr/>
          </p:nvSpPr>
          <p:spPr>
            <a:xfrm>
              <a:off x="7684581" y="4365324"/>
              <a:ext cx="4309240" cy="14003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700" dirty="0"/>
                <a:t>Des documents pouvant être de différents formats (</a:t>
              </a:r>
              <a:r>
                <a:rPr lang="fr-FR" sz="1700" dirty="0" err="1"/>
                <a:t>pdf</a:t>
              </a:r>
              <a:r>
                <a:rPr lang="fr-FR" sz="1700" dirty="0"/>
                <a:t>, </a:t>
              </a:r>
              <a:r>
                <a:rPr lang="fr-FR" sz="1700" dirty="0" err="1"/>
                <a:t>txt</a:t>
              </a:r>
              <a:r>
                <a:rPr lang="fr-FR" sz="1700" dirty="0"/>
                <a:t>, </a:t>
              </a:r>
              <a:r>
                <a:rPr lang="fr-FR" sz="1700" dirty="0" err="1"/>
                <a:t>xls</a:t>
              </a:r>
              <a:r>
                <a:rPr lang="fr-FR" sz="1700" dirty="0"/>
                <a:t>, </a:t>
              </a:r>
              <a:r>
                <a:rPr lang="fr-FR" sz="1700" dirty="0" err="1"/>
                <a:t>ppt</a:t>
              </a:r>
              <a:r>
                <a:rPr lang="fr-FR" sz="1700" dirty="0"/>
                <a:t>, doc) </a:t>
              </a:r>
              <a:r>
                <a:rPr lang="fr-FR" sz="1700" u="sng" dirty="0"/>
                <a:t>ou sans format</a:t>
              </a:r>
              <a:r>
                <a:rPr lang="fr-FR" sz="1700" dirty="0"/>
                <a:t> (agnostique).</a:t>
              </a:r>
            </a:p>
            <a:p>
              <a:r>
                <a:rPr lang="fr-FR" sz="1700" dirty="0"/>
                <a:t>Pour ouvrir les fichiers sans format : les télécharger et </a:t>
              </a:r>
              <a:r>
                <a:rPr lang="fr-FR" sz="1700" u="sng" dirty="0"/>
                <a:t>ajouter l’extension « .zip »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C5E9AEBA-0EDF-9A41-839B-E8ED069E6D19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7220607" y="3306866"/>
              <a:ext cx="2618594" cy="105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E905893-C111-B644-B034-A04D801D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0" y="5969000"/>
            <a:ext cx="1308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F8C3944-72AC-C94A-8C3E-E3B88681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0" y="5969000"/>
            <a:ext cx="1308100" cy="88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21071-F920-014F-A7B2-B29BB9C0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Autre source d’information : les forums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AB053-0A43-C747-844E-16081526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55" y="1690688"/>
            <a:ext cx="5456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sz="2600" b="1" dirty="0">
                <a:solidFill>
                  <a:schemeClr val="accent1">
                    <a:lumMod val="75000"/>
                  </a:schemeClr>
                </a:solidFill>
              </a:rPr>
              <a:t>forums</a:t>
            </a:r>
            <a:r>
              <a:rPr lang="fr-FR" sz="2600" dirty="0">
                <a:solidFill>
                  <a:schemeClr val="accent1">
                    <a:lumMod val="75000"/>
                  </a:schemeClr>
                </a:solidFill>
              </a:rPr>
              <a:t> du portail constituent également une riche source d’informations.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FFD23B-CD6C-A643-B3F0-C908EA39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1" t="7921" r="3938" b="4308"/>
          <a:stretch/>
        </p:blipFill>
        <p:spPr>
          <a:xfrm>
            <a:off x="856947" y="2881303"/>
            <a:ext cx="4216124" cy="3631565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902E5C-A38E-4A45-96EF-01102A249CC4}"/>
              </a:ext>
            </a:extLst>
          </p:cNvPr>
          <p:cNvGrpSpPr/>
          <p:nvPr/>
        </p:nvGrpSpPr>
        <p:grpSpPr>
          <a:xfrm>
            <a:off x="5801445" y="4031737"/>
            <a:ext cx="5226375" cy="2826263"/>
            <a:chOff x="5801445" y="4031737"/>
            <a:chExt cx="5226375" cy="282626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DA764BC-4C2B-3B48-B02E-262E7289D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81" t="62222" r="47304" b="7963"/>
            <a:stretch/>
          </p:blipFill>
          <p:spPr>
            <a:xfrm>
              <a:off x="5801445" y="4031737"/>
              <a:ext cx="3752930" cy="265009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523FFF6-A72C-2046-9A0B-EBE4165BED03}"/>
                </a:ext>
              </a:extLst>
            </p:cNvPr>
            <p:cNvGrpSpPr/>
            <p:nvPr/>
          </p:nvGrpSpPr>
          <p:grpSpPr>
            <a:xfrm>
              <a:off x="7879122" y="6177735"/>
              <a:ext cx="3148698" cy="680265"/>
              <a:chOff x="8869288" y="5599668"/>
              <a:chExt cx="3148698" cy="680265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34B6D0F3-3D2B-A441-A046-D02CC4B85182}"/>
                  </a:ext>
                </a:extLst>
              </p:cNvPr>
              <p:cNvSpPr/>
              <p:nvPr/>
            </p:nvSpPr>
            <p:spPr>
              <a:xfrm>
                <a:off x="8869288" y="5804119"/>
                <a:ext cx="1427217" cy="475814"/>
              </a:xfrm>
              <a:prstGeom prst="ellipse">
                <a:avLst/>
              </a:prstGeom>
              <a:solidFill>
                <a:srgbClr val="4472C4">
                  <a:alpha val="22353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08CBCF8-D3F4-144E-A25F-CEE5326C7956}"/>
                  </a:ext>
                </a:extLst>
              </p:cNvPr>
              <p:cNvSpPr txBox="1"/>
              <p:nvPr/>
            </p:nvSpPr>
            <p:spPr>
              <a:xfrm>
                <a:off x="9974514" y="5599668"/>
                <a:ext cx="20434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rgbClr val="00B050"/>
                    </a:solidFill>
                  </a:rPr>
                  <a:t>Champ à modifier !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42EF50-27A0-DC44-89E4-B16D9660C41C}"/>
              </a:ext>
            </a:extLst>
          </p:cNvPr>
          <p:cNvGrpSpPr/>
          <p:nvPr/>
        </p:nvGrpSpPr>
        <p:grpSpPr>
          <a:xfrm>
            <a:off x="5459446" y="1690688"/>
            <a:ext cx="6415191" cy="2388132"/>
            <a:chOff x="5459446" y="1690688"/>
            <a:chExt cx="6415191" cy="2388132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7623925-7FC4-8F46-91BA-0F1556944FC4}"/>
                </a:ext>
              </a:extLst>
            </p:cNvPr>
            <p:cNvGrpSpPr/>
            <p:nvPr/>
          </p:nvGrpSpPr>
          <p:grpSpPr>
            <a:xfrm>
              <a:off x="5459446" y="1690688"/>
              <a:ext cx="6415191" cy="2388132"/>
              <a:chOff x="5459446" y="1690688"/>
              <a:chExt cx="6415191" cy="2388132"/>
            </a:xfrm>
          </p:grpSpPr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A12A0977-B25D-5F41-A56D-E3047BD70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9446" y="1690688"/>
                <a:ext cx="6415191" cy="159861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2000" b="1" dirty="0">
                    <a:solidFill>
                      <a:srgbClr val="00B050"/>
                    </a:solidFill>
                  </a:rPr>
                  <a:t>ASTUCE</a:t>
                </a: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</a:rPr>
                  <a:t> sur la fonction de recherche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</a:rPr>
                  <a:t>Par défaut, la recherche s’effectue dans tous les forums mais </a:t>
                </a:r>
                <a:r>
                  <a:rPr lang="fr-FR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seulement sur la dernière année</a:t>
                </a: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</a:rPr>
                  <a:t>. Pour avoir accès à la totalité des résultats, il faut modifier les paramètres de recherche. </a:t>
                </a:r>
              </a:p>
            </p:txBody>
          </p: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F465F9DE-4DAF-894D-AAEA-48B69967E9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954" t="13047" r="15434" b="67025"/>
              <a:stretch/>
            </p:blipFill>
            <p:spPr>
              <a:xfrm>
                <a:off x="7354529" y="2968545"/>
                <a:ext cx="4385186" cy="1110275"/>
              </a:xfrm>
              <a:prstGeom prst="rect">
                <a:avLst/>
              </a:prstGeom>
            </p:spPr>
          </p:pic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86840574-921D-6741-969D-0F001197E40E}"/>
                  </a:ext>
                </a:extLst>
              </p:cNvPr>
              <p:cNvSpPr/>
              <p:nvPr/>
            </p:nvSpPr>
            <p:spPr>
              <a:xfrm>
                <a:off x="10342709" y="2968545"/>
                <a:ext cx="1398719" cy="381694"/>
              </a:xfrm>
              <a:prstGeom prst="ellipse">
                <a:avLst/>
              </a:prstGeom>
              <a:solidFill>
                <a:srgbClr val="4472C4">
                  <a:alpha val="22353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39FF379F-FB3D-3740-9CC4-BD5BE766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2990" y="1713099"/>
              <a:ext cx="383952" cy="381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2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138</Words>
  <Application>Microsoft Macintosh PowerPoint</Application>
  <PresentationFormat>Grand écran</PresentationFormat>
  <Paragraphs>20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Documentation  sur le portail SNDS</vt:lpstr>
      <vt:lpstr>Accès à la documentation via le portail SNDS</vt:lpstr>
      <vt:lpstr>Organisation de la documentation</vt:lpstr>
      <vt:lpstr>Autre source d’information : les forums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50</cp:revision>
  <dcterms:created xsi:type="dcterms:W3CDTF">2019-01-02T11:55:34Z</dcterms:created>
  <dcterms:modified xsi:type="dcterms:W3CDTF">2019-01-04T10:04:54Z</dcterms:modified>
</cp:coreProperties>
</file>