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bas Neue Bold" charset="1" panose="020B0606020202050201"/>
      <p:regular r:id="rId17"/>
    </p:embeddedFont>
    <p:embeddedFont>
      <p:font typeface="Bebas Neue" charset="1" panose="00000500000000000000"/>
      <p:regular r:id="rId18"/>
    </p:embeddedFont>
    <p:embeddedFont>
      <p:font typeface="Poppins" charset="1" panose="00000500000000000000"/>
      <p:regular r:id="rId19"/>
    </p:embeddedFont>
    <p:embeddedFont>
      <p:font typeface="Brittany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61673" y="2171926"/>
            <a:ext cx="10364653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SIMPLE CLASSIFICATION OF BREAST CANCER DIAGNOSTIK USING A DECISION TREE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37827" y="6538132"/>
            <a:ext cx="5012346" cy="781940"/>
            <a:chOff x="0" y="0"/>
            <a:chExt cx="6609980" cy="10311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9980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906715"/>
                  </a:lnTo>
                  <a:cubicBezTo>
                    <a:pt x="6550290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80" y="975295"/>
                    <a:pt x="6609980" y="9067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852662" y="663437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Pajar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759789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0"/>
                </a:lnTo>
                <a:lnTo>
                  <a:pt x="0" y="73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764" y="3122539"/>
            <a:ext cx="9943965" cy="4041921"/>
          </a:xfrm>
          <a:custGeom>
            <a:avLst/>
            <a:gdLst/>
            <a:ahLst/>
            <a:cxnLst/>
            <a:rect r="r" b="b" t="t" l="l"/>
            <a:pathLst>
              <a:path h="4041921" w="9943965">
                <a:moveTo>
                  <a:pt x="0" y="0"/>
                </a:moveTo>
                <a:lnTo>
                  <a:pt x="9943966" y="0"/>
                </a:lnTo>
                <a:lnTo>
                  <a:pt x="9943966" y="4041922"/>
                </a:lnTo>
                <a:lnTo>
                  <a:pt x="0" y="4041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16593" y="3053261"/>
            <a:ext cx="7580365" cy="4119935"/>
          </a:xfrm>
          <a:custGeom>
            <a:avLst/>
            <a:gdLst/>
            <a:ahLst/>
            <a:cxnLst/>
            <a:rect r="r" b="b" t="t" l="l"/>
            <a:pathLst>
              <a:path h="4119935" w="7580365">
                <a:moveTo>
                  <a:pt x="0" y="0"/>
                </a:moveTo>
                <a:lnTo>
                  <a:pt x="7580365" y="0"/>
                </a:lnTo>
                <a:lnTo>
                  <a:pt x="7580365" y="4119935"/>
                </a:lnTo>
                <a:lnTo>
                  <a:pt x="0" y="4119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1" r="0" b="-8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6423" y="1843586"/>
            <a:ext cx="726835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99525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085715964578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67009" y="8899525"/>
            <a:ext cx="615398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www.linkedin.com/in/pajar-saputra-88563b2a6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1585" y="8899525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https://github.com/pajarbeuy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4067" y="2771329"/>
            <a:ext cx="11299867" cy="321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Thanks</a:t>
            </a:r>
          </a:p>
        </p:txBody>
      </p:sp>
      <p:sp>
        <p:nvSpPr>
          <p:cNvPr name="AutoShape 6" id="6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6" y="2571955"/>
            <a:ext cx="16230600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INTRODUCTION &amp; 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5546" y="4849997"/>
            <a:ext cx="13276920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Wisconsin Breast Cancer Diagnostic is one of the toy datasets from scikit-learn. It’s a classic and very easy binary classification dataset. It has 569 instances, and attributes; including: 30 numeric, predictive attributes and the class.</a:t>
            </a:r>
          </a:p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objective is to build a machine learning model for predicting whether a breast tumor is benign (0) or malignant (1) using Random Forest Algorithm.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34219" y="3106620"/>
            <a:ext cx="6012740" cy="159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b="true" sz="11883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71653" y="2095948"/>
            <a:ext cx="4537872" cy="119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table of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699" y="5176837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8674060"/>
            <a:ext cx="4686474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368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creative portfolio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43467" y="6033540"/>
            <a:ext cx="5012346" cy="781940"/>
            <a:chOff x="0" y="0"/>
            <a:chExt cx="6609980" cy="10311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9980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906715"/>
                  </a:lnTo>
                  <a:cubicBezTo>
                    <a:pt x="6550290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80" y="975295"/>
                    <a:pt x="6609980" y="9067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043467" y="7159500"/>
            <a:ext cx="5012346" cy="781940"/>
            <a:chOff x="0" y="0"/>
            <a:chExt cx="6609980" cy="10311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9980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906715"/>
                  </a:lnTo>
                  <a:cubicBezTo>
                    <a:pt x="6550290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80" y="975295"/>
                    <a:pt x="6609980" y="9067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694" y="6033540"/>
            <a:ext cx="5012346" cy="781940"/>
            <a:chOff x="0" y="0"/>
            <a:chExt cx="6609980" cy="10311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9980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906715"/>
                  </a:lnTo>
                  <a:cubicBezTo>
                    <a:pt x="6550290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80" y="975295"/>
                    <a:pt x="6609980" y="9067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694" y="7281547"/>
            <a:ext cx="5012346" cy="781940"/>
            <a:chOff x="0" y="0"/>
            <a:chExt cx="6609980" cy="10311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09980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906715"/>
                  </a:lnTo>
                  <a:cubicBezTo>
                    <a:pt x="6550290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80" y="975295"/>
                    <a:pt x="6609980" y="9067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635400" y="613832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Input data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35400" y="7403595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modeling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09525" y="613832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explorasi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73504" y="7224397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visualization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14529" y="1028700"/>
            <a:ext cx="7444771" cy="8229600"/>
            <a:chOff x="0" y="0"/>
            <a:chExt cx="9817715" cy="1085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9754215" cy="10789200"/>
            </a:xfrm>
            <a:custGeom>
              <a:avLst/>
              <a:gdLst/>
              <a:ahLst/>
              <a:cxnLst/>
              <a:rect r="r" b="b" t="t" l="l"/>
              <a:pathLst>
                <a:path h="10789200" w="9754215">
                  <a:moveTo>
                    <a:pt x="9661505" y="10789200"/>
                  </a:moveTo>
                  <a:lnTo>
                    <a:pt x="92710" y="10789200"/>
                  </a:lnTo>
                  <a:cubicBezTo>
                    <a:pt x="41910" y="10789200"/>
                    <a:pt x="0" y="10747290"/>
                    <a:pt x="0" y="106964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660235" y="0"/>
                  </a:lnTo>
                  <a:cubicBezTo>
                    <a:pt x="9711035" y="0"/>
                    <a:pt x="9752945" y="41910"/>
                    <a:pt x="9752945" y="92710"/>
                  </a:cubicBezTo>
                  <a:lnTo>
                    <a:pt x="9752945" y="10695220"/>
                  </a:lnTo>
                  <a:cubicBezTo>
                    <a:pt x="9754215" y="10747290"/>
                    <a:pt x="9712305" y="10789200"/>
                    <a:pt x="9661505" y="1078920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17715" cy="10852700"/>
            </a:xfrm>
            <a:custGeom>
              <a:avLst/>
              <a:gdLst/>
              <a:ahLst/>
              <a:cxnLst/>
              <a:rect r="r" b="b" t="t" l="l"/>
              <a:pathLst>
                <a:path h="10852700" w="9817715">
                  <a:moveTo>
                    <a:pt x="9693255" y="59690"/>
                  </a:moveTo>
                  <a:cubicBezTo>
                    <a:pt x="9728815" y="59690"/>
                    <a:pt x="9758025" y="88900"/>
                    <a:pt x="9758025" y="124460"/>
                  </a:cubicBezTo>
                  <a:lnTo>
                    <a:pt x="9758025" y="10728240"/>
                  </a:lnTo>
                  <a:cubicBezTo>
                    <a:pt x="9758025" y="10763800"/>
                    <a:pt x="9728815" y="10793010"/>
                    <a:pt x="9693255" y="10793010"/>
                  </a:cubicBezTo>
                  <a:lnTo>
                    <a:pt x="124460" y="10793010"/>
                  </a:lnTo>
                  <a:cubicBezTo>
                    <a:pt x="88900" y="10793010"/>
                    <a:pt x="59690" y="10763800"/>
                    <a:pt x="59690" y="107282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93255" y="59690"/>
                  </a:lnTo>
                  <a:moveTo>
                    <a:pt x="96932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728240"/>
                  </a:lnTo>
                  <a:cubicBezTo>
                    <a:pt x="0" y="10796820"/>
                    <a:pt x="55880" y="10852700"/>
                    <a:pt x="124460" y="10852700"/>
                  </a:cubicBezTo>
                  <a:lnTo>
                    <a:pt x="9693255" y="10852700"/>
                  </a:lnTo>
                  <a:cubicBezTo>
                    <a:pt x="9761835" y="10852700"/>
                    <a:pt x="9817715" y="10796820"/>
                    <a:pt x="9817715" y="10728240"/>
                  </a:cubicBezTo>
                  <a:lnTo>
                    <a:pt x="9817715" y="124460"/>
                  </a:lnTo>
                  <a:cubicBezTo>
                    <a:pt x="9817715" y="55880"/>
                    <a:pt x="9761835" y="0"/>
                    <a:pt x="96932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60451" y="2521073"/>
            <a:ext cx="6552928" cy="4710658"/>
            <a:chOff x="0" y="0"/>
            <a:chExt cx="8737237" cy="628087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630" t="0" r="3630" b="0"/>
            <a:stretch>
              <a:fillRect/>
            </a:stretch>
          </p:blipFill>
          <p:spPr>
            <a:xfrm flipH="false" flipV="false">
              <a:off x="0" y="0"/>
              <a:ext cx="8737237" cy="6280878"/>
            </a:xfrm>
            <a:prstGeom prst="rect">
              <a:avLst/>
            </a:prstGeom>
          </p:spPr>
        </p:pic>
      </p:grpSp>
      <p:sp>
        <p:nvSpPr>
          <p:cNvPr name="AutoShape 7" id="7"/>
          <p:cNvSpPr/>
          <p:nvPr/>
        </p:nvSpPr>
        <p:spPr>
          <a:xfrm rot="4300">
            <a:off x="1028709" y="5163289"/>
            <a:ext cx="761421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12" y="2285245"/>
            <a:ext cx="1813156" cy="1986956"/>
          </a:xfrm>
          <a:custGeom>
            <a:avLst/>
            <a:gdLst/>
            <a:ahLst/>
            <a:cxnLst/>
            <a:rect r="r" b="b" t="t" l="l"/>
            <a:pathLst>
              <a:path h="1986956" w="1813156">
                <a:moveTo>
                  <a:pt x="0" y="0"/>
                </a:moveTo>
                <a:lnTo>
                  <a:pt x="1813156" y="0"/>
                </a:lnTo>
                <a:lnTo>
                  <a:pt x="1813156" y="1986956"/>
                </a:lnTo>
                <a:lnTo>
                  <a:pt x="0" y="198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35673" y="2521073"/>
            <a:ext cx="3741483" cy="1515301"/>
          </a:xfrm>
          <a:custGeom>
            <a:avLst/>
            <a:gdLst/>
            <a:ahLst/>
            <a:cxnLst/>
            <a:rect r="r" b="b" t="t" l="l"/>
            <a:pathLst>
              <a:path h="1515301" w="3741483">
                <a:moveTo>
                  <a:pt x="0" y="0"/>
                </a:moveTo>
                <a:lnTo>
                  <a:pt x="3741484" y="0"/>
                </a:lnTo>
                <a:lnTo>
                  <a:pt x="3741484" y="1515301"/>
                </a:lnTo>
                <a:lnTo>
                  <a:pt x="0" y="15153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77157" y="2285245"/>
            <a:ext cx="2450916" cy="2450916"/>
          </a:xfrm>
          <a:custGeom>
            <a:avLst/>
            <a:gdLst/>
            <a:ahLst/>
            <a:cxnLst/>
            <a:rect r="r" b="b" t="t" l="l"/>
            <a:pathLst>
              <a:path h="2450916" w="2450916">
                <a:moveTo>
                  <a:pt x="0" y="0"/>
                </a:moveTo>
                <a:lnTo>
                  <a:pt x="2450916" y="0"/>
                </a:lnTo>
                <a:lnTo>
                  <a:pt x="2450916" y="2450916"/>
                </a:lnTo>
                <a:lnTo>
                  <a:pt x="0" y="24509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9223" y="6072926"/>
            <a:ext cx="3207996" cy="1737059"/>
          </a:xfrm>
          <a:custGeom>
            <a:avLst/>
            <a:gdLst/>
            <a:ahLst/>
            <a:cxnLst/>
            <a:rect r="r" b="b" t="t" l="l"/>
            <a:pathLst>
              <a:path h="1737059" w="3207996">
                <a:moveTo>
                  <a:pt x="0" y="0"/>
                </a:moveTo>
                <a:lnTo>
                  <a:pt x="3207996" y="0"/>
                </a:lnTo>
                <a:lnTo>
                  <a:pt x="3207996" y="1737060"/>
                </a:lnTo>
                <a:lnTo>
                  <a:pt x="0" y="17370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83209" y="5446776"/>
            <a:ext cx="5060791" cy="2989360"/>
          </a:xfrm>
          <a:custGeom>
            <a:avLst/>
            <a:gdLst/>
            <a:ahLst/>
            <a:cxnLst/>
            <a:rect r="r" b="b" t="t" l="l"/>
            <a:pathLst>
              <a:path h="2989360" w="5060791">
                <a:moveTo>
                  <a:pt x="0" y="0"/>
                </a:moveTo>
                <a:lnTo>
                  <a:pt x="5060791" y="0"/>
                </a:lnTo>
                <a:lnTo>
                  <a:pt x="5060791" y="2989360"/>
                </a:lnTo>
                <a:lnTo>
                  <a:pt x="0" y="29893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83905" y="620505"/>
            <a:ext cx="532743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361173" y="4786656"/>
            <a:ext cx="8173752" cy="3338879"/>
            <a:chOff x="0" y="0"/>
            <a:chExt cx="10898336" cy="445183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3194" r="0" b="3194"/>
            <a:stretch>
              <a:fillRect/>
            </a:stretch>
          </p:blipFill>
          <p:spPr>
            <a:xfrm flipH="false" flipV="false">
              <a:off x="0" y="0"/>
              <a:ext cx="10898336" cy="4451839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0928380" y="2510734"/>
            <a:ext cx="6011319" cy="3338879"/>
            <a:chOff x="0" y="0"/>
            <a:chExt cx="8015093" cy="445183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23157" t="0" r="23157" b="0"/>
            <a:stretch>
              <a:fillRect/>
            </a:stretch>
          </p:blipFill>
          <p:spPr>
            <a:xfrm flipH="false" flipV="false">
              <a:off x="0" y="0"/>
              <a:ext cx="8015093" cy="445183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0070" y="2724718"/>
            <a:ext cx="2907861" cy="2061938"/>
          </a:xfrm>
          <a:custGeom>
            <a:avLst/>
            <a:gdLst/>
            <a:ahLst/>
            <a:cxnLst/>
            <a:rect r="r" b="b" t="t" l="l"/>
            <a:pathLst>
              <a:path h="2061938" w="2907861">
                <a:moveTo>
                  <a:pt x="0" y="0"/>
                </a:moveTo>
                <a:lnTo>
                  <a:pt x="2907860" y="0"/>
                </a:lnTo>
                <a:lnTo>
                  <a:pt x="2907860" y="2061938"/>
                </a:lnTo>
                <a:lnTo>
                  <a:pt x="0" y="2061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412077"/>
            <a:ext cx="726835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3"/>
              </a:lnSpc>
            </a:pPr>
            <a:r>
              <a:rPr lang="en-US" b="true" sz="11883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INPUT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3992698"/>
            <a:ext cx="3816932" cy="5743822"/>
            <a:chOff x="0" y="0"/>
            <a:chExt cx="5089243" cy="765842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703" r="0" b="703"/>
            <a:stretch>
              <a:fillRect/>
            </a:stretch>
          </p:blipFill>
          <p:spPr>
            <a:xfrm flipH="false" flipV="false">
              <a:off x="0" y="0"/>
              <a:ext cx="5089243" cy="7658429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6333804" y="3053261"/>
            <a:ext cx="9218853" cy="2275922"/>
            <a:chOff x="0" y="0"/>
            <a:chExt cx="12291804" cy="303456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5748" r="0" b="5748"/>
            <a:stretch>
              <a:fillRect/>
            </a:stretch>
          </p:blipFill>
          <p:spPr>
            <a:xfrm flipH="false" flipV="false">
              <a:off x="0" y="0"/>
              <a:ext cx="12291804" cy="3034563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72439" y="971550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13 of 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40023"/>
            <a:ext cx="7268359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EXPLORASI DATA ANALIS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628245" y="5795908"/>
            <a:ext cx="12024028" cy="2414185"/>
            <a:chOff x="0" y="0"/>
            <a:chExt cx="16032037" cy="3218913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5"/>
            <a:srcRect l="0" t="257" r="0" b="257"/>
            <a:stretch>
              <a:fillRect/>
            </a:stretch>
          </p:blipFill>
          <p:spPr>
            <a:xfrm flipH="false" flipV="false">
              <a:off x="0" y="0"/>
              <a:ext cx="16032037" cy="3218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423" y="3339011"/>
            <a:ext cx="11212140" cy="1045692"/>
          </a:xfrm>
          <a:custGeom>
            <a:avLst/>
            <a:gdLst/>
            <a:ahLst/>
            <a:cxnLst/>
            <a:rect r="r" b="b" t="t" l="l"/>
            <a:pathLst>
              <a:path h="1045692" w="11212140">
                <a:moveTo>
                  <a:pt x="0" y="0"/>
                </a:moveTo>
                <a:lnTo>
                  <a:pt x="11212140" y="0"/>
                </a:lnTo>
                <a:lnTo>
                  <a:pt x="11212140" y="1045692"/>
                </a:lnTo>
                <a:lnTo>
                  <a:pt x="0" y="1045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423" y="4670453"/>
            <a:ext cx="7591468" cy="3207435"/>
          </a:xfrm>
          <a:custGeom>
            <a:avLst/>
            <a:gdLst/>
            <a:ahLst/>
            <a:cxnLst/>
            <a:rect r="r" b="b" t="t" l="l"/>
            <a:pathLst>
              <a:path h="3207435" w="7591468">
                <a:moveTo>
                  <a:pt x="0" y="0"/>
                </a:moveTo>
                <a:lnTo>
                  <a:pt x="7591468" y="0"/>
                </a:lnTo>
                <a:lnTo>
                  <a:pt x="7591468" y="3207435"/>
                </a:lnTo>
                <a:lnTo>
                  <a:pt x="0" y="3207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53302" y="4687178"/>
            <a:ext cx="5538881" cy="4108309"/>
          </a:xfrm>
          <a:custGeom>
            <a:avLst/>
            <a:gdLst/>
            <a:ahLst/>
            <a:cxnLst/>
            <a:rect r="r" b="b" t="t" l="l"/>
            <a:pathLst>
              <a:path h="4108309" w="5538881">
                <a:moveTo>
                  <a:pt x="0" y="0"/>
                </a:moveTo>
                <a:lnTo>
                  <a:pt x="5538881" y="0"/>
                </a:lnTo>
                <a:lnTo>
                  <a:pt x="5538881" y="4108309"/>
                </a:lnTo>
                <a:lnTo>
                  <a:pt x="0" y="4108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6423" y="1843586"/>
            <a:ext cx="726835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MODELING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910" y="3265327"/>
            <a:ext cx="8633623" cy="4327206"/>
          </a:xfrm>
          <a:custGeom>
            <a:avLst/>
            <a:gdLst/>
            <a:ahLst/>
            <a:cxnLst/>
            <a:rect r="r" b="b" t="t" l="l"/>
            <a:pathLst>
              <a:path h="4327206" w="8633623">
                <a:moveTo>
                  <a:pt x="0" y="0"/>
                </a:moveTo>
                <a:lnTo>
                  <a:pt x="8633623" y="0"/>
                </a:lnTo>
                <a:lnTo>
                  <a:pt x="8633623" y="4327206"/>
                </a:lnTo>
                <a:lnTo>
                  <a:pt x="0" y="4327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874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54246" y="3005257"/>
            <a:ext cx="7084117" cy="5644962"/>
          </a:xfrm>
          <a:custGeom>
            <a:avLst/>
            <a:gdLst/>
            <a:ahLst/>
            <a:cxnLst/>
            <a:rect r="r" b="b" t="t" l="l"/>
            <a:pathLst>
              <a:path h="5644962" w="7084117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6423" y="1843586"/>
            <a:ext cx="726835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9223" y="665950"/>
            <a:ext cx="2418335" cy="732970"/>
          </a:xfrm>
          <a:custGeom>
            <a:avLst/>
            <a:gdLst/>
            <a:ahLst/>
            <a:cxnLst/>
            <a:rect r="r" b="b" t="t" l="l"/>
            <a:pathLst>
              <a:path h="732970" w="2418335">
                <a:moveTo>
                  <a:pt x="0" y="0"/>
                </a:moveTo>
                <a:lnTo>
                  <a:pt x="2418335" y="0"/>
                </a:lnTo>
                <a:lnTo>
                  <a:pt x="2418335" y="732971"/>
                </a:lnTo>
                <a:lnTo>
                  <a:pt x="0" y="73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958848"/>
            <a:ext cx="9348804" cy="3031860"/>
          </a:xfrm>
          <a:custGeom>
            <a:avLst/>
            <a:gdLst/>
            <a:ahLst/>
            <a:cxnLst/>
            <a:rect r="r" b="b" t="t" l="l"/>
            <a:pathLst>
              <a:path h="3031860" w="9348804">
                <a:moveTo>
                  <a:pt x="0" y="0"/>
                </a:moveTo>
                <a:lnTo>
                  <a:pt x="9348804" y="0"/>
                </a:lnTo>
                <a:lnTo>
                  <a:pt x="9348804" y="3031860"/>
                </a:lnTo>
                <a:lnTo>
                  <a:pt x="0" y="3031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7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90619" y="2597614"/>
            <a:ext cx="7201106" cy="6660686"/>
          </a:xfrm>
          <a:custGeom>
            <a:avLst/>
            <a:gdLst/>
            <a:ahLst/>
            <a:cxnLst/>
            <a:rect r="r" b="b" t="t" l="l"/>
            <a:pathLst>
              <a:path h="6660686" w="7201106">
                <a:moveTo>
                  <a:pt x="0" y="0"/>
                </a:moveTo>
                <a:lnTo>
                  <a:pt x="7201106" y="0"/>
                </a:lnTo>
                <a:lnTo>
                  <a:pt x="7201106" y="6660686"/>
                </a:lnTo>
                <a:lnTo>
                  <a:pt x="0" y="6660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6423" y="1843586"/>
            <a:ext cx="726835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DAGddqWDbLw</dc:identifier>
  <dcterms:modified xsi:type="dcterms:W3CDTF">2011-08-01T06:04:30Z</dcterms:modified>
  <cp:revision>1</cp:revision>
  <dc:title>Beige Minimal Creative Portfolio Presentation</dc:title>
</cp:coreProperties>
</file>