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{title}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223600" y="1581480"/>
            <a:ext cx="2896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{location}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500440" y="2356560"/>
            <a:ext cx="9651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{date}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592960" y="3422520"/>
            <a:ext cx="5261400" cy="2132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{title}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833400" y="1690560"/>
            <a:ext cx="3864240" cy="386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{logo}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{title}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223600" y="1581480"/>
            <a:ext cx="2896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{location}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500440" y="2356560"/>
            <a:ext cx="9651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{date}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5592960" y="3422520"/>
            <a:ext cx="5261400" cy="2132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{table}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833400" y="1690560"/>
            <a:ext cx="3864240" cy="386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{logo}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  <Words>10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2019-10-09T10:15:54Z</dcterms:created>
  <dc:creator>Tim</dc:creator>
  <dc:description/>
  <dc:language>en-US</dc:language>
  <cp:lastModifiedBy/>
  <dcterms:modified xsi:type="dcterms:W3CDTF">2019-10-12T15:44:32Z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