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498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4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074F-7F9B-4777-9101-FD4748B2331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0100-4EE3-44DE-A0E0-EBAA2636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microsoft.com/office/2007/relationships/hdphoto" Target="../media/hdphoto2.wdp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53" t="36438"/>
          <a:stretch/>
        </p:blipFill>
        <p:spPr>
          <a:xfrm>
            <a:off x="1464589" y="2176599"/>
            <a:ext cx="7617417" cy="35974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9136566" cy="5814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79"/>
          <a:stretch/>
        </p:blipFill>
        <p:spPr>
          <a:xfrm>
            <a:off x="0" y="1652169"/>
            <a:ext cx="1738034" cy="1510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" y="4252332"/>
            <a:ext cx="2406656" cy="659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7525" r="4942" b="28098"/>
          <a:stretch/>
        </p:blipFill>
        <p:spPr>
          <a:xfrm>
            <a:off x="1262422" y="1889390"/>
            <a:ext cx="1285613" cy="739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6" b="57894"/>
          <a:stretch/>
        </p:blipFill>
        <p:spPr>
          <a:xfrm>
            <a:off x="1464589" y="1499945"/>
            <a:ext cx="1211914" cy="632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5994" r="472" b="-1"/>
          <a:stretch/>
        </p:blipFill>
        <p:spPr>
          <a:xfrm>
            <a:off x="3124200" y="4656563"/>
            <a:ext cx="2141681" cy="624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0879"/>
          <a:stretch/>
        </p:blipFill>
        <p:spPr>
          <a:xfrm>
            <a:off x="3276601" y="4305300"/>
            <a:ext cx="962150" cy="606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2" b="25333"/>
          <a:stretch/>
        </p:blipFill>
        <p:spPr>
          <a:xfrm>
            <a:off x="4326673" y="4399819"/>
            <a:ext cx="876230" cy="655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9" t="17113" r="45465" b="50479"/>
          <a:stretch/>
        </p:blipFill>
        <p:spPr>
          <a:xfrm>
            <a:off x="3990706" y="4474426"/>
            <a:ext cx="428894" cy="3642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10"/>
          <a:stretch/>
        </p:blipFill>
        <p:spPr>
          <a:xfrm>
            <a:off x="3276599" y="1652169"/>
            <a:ext cx="1739569" cy="15117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7525" r="4942" b="28098"/>
          <a:stretch/>
        </p:blipFill>
        <p:spPr>
          <a:xfrm>
            <a:off x="4583152" y="1897347"/>
            <a:ext cx="1285613" cy="7395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5" b="56912"/>
          <a:stretch/>
        </p:blipFill>
        <p:spPr>
          <a:xfrm>
            <a:off x="4619496" y="1499919"/>
            <a:ext cx="1424549" cy="6540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01" y="1793187"/>
            <a:ext cx="1645795" cy="13817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7525" r="4942" b="28098"/>
          <a:stretch/>
        </p:blipFill>
        <p:spPr>
          <a:xfrm>
            <a:off x="7553587" y="1911903"/>
            <a:ext cx="1285613" cy="7395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66" y="1499945"/>
            <a:ext cx="1435669" cy="581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77" y="4305300"/>
            <a:ext cx="1637919" cy="760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14" y="419100"/>
            <a:ext cx="275247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2" t="43528"/>
          <a:stretch/>
        </p:blipFill>
        <p:spPr>
          <a:xfrm>
            <a:off x="2133600" y="2484038"/>
            <a:ext cx="7086600" cy="32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" fill="hold">
                                          <p:stCondLst>
                                            <p:cond delay="14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" fill="hold">
                                          <p:stCondLst>
                                            <p:cond delay="2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" fill="hold">
                                          <p:stCondLst>
                                            <p:cond delay="44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" fill="hold">
                                          <p:stCondLst>
                                            <p:cond delay="7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4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4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On-screen Show (16:10)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Bojana</dc:creator>
  <cp:lastModifiedBy>Bojana</cp:lastModifiedBy>
  <cp:revision>9</cp:revision>
  <dcterms:created xsi:type="dcterms:W3CDTF">2018-03-24T01:57:17Z</dcterms:created>
  <dcterms:modified xsi:type="dcterms:W3CDTF">2018-03-24T03:23:01Z</dcterms:modified>
</cp:coreProperties>
</file>