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1" r:id="rId3"/>
    <p:sldId id="257" r:id="rId4"/>
    <p:sldId id="259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7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09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7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55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24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00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6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47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9CAD897-D46E-4AD2-BD9B-49DD3E640873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8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44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Home Network 2.0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Hackathon</a:t>
            </a:r>
            <a:r>
              <a:rPr lang="de-DE" dirty="0" smtClean="0"/>
              <a:t> – </a:t>
            </a:r>
            <a:r>
              <a:rPr lang="de-DE" dirty="0" err="1" smtClean="0"/>
              <a:t>Eth</a:t>
            </a:r>
            <a:r>
              <a:rPr lang="de-DE" dirty="0" smtClean="0"/>
              <a:t> </a:t>
            </a:r>
            <a:r>
              <a:rPr lang="de-DE" dirty="0" err="1" smtClean="0"/>
              <a:t>meets</a:t>
            </a:r>
            <a:r>
              <a:rPr lang="de-DE" dirty="0" smtClean="0"/>
              <a:t> </a:t>
            </a:r>
            <a:r>
              <a:rPr lang="de-DE" dirty="0" err="1" smtClean="0"/>
              <a:t>california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249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de-DE" sz="3000" dirty="0" smtClean="0"/>
              <a:t>Topics</a:t>
            </a:r>
          </a:p>
          <a:p>
            <a:pPr>
              <a:buFont typeface="Arial" charset="0"/>
              <a:buChar char="•"/>
            </a:pPr>
            <a:r>
              <a:rPr lang="de-DE" sz="3000" dirty="0" smtClean="0"/>
              <a:t>Implementation</a:t>
            </a:r>
          </a:p>
          <a:p>
            <a:pPr>
              <a:buFont typeface="Arial" charset="0"/>
              <a:buChar char="•"/>
            </a:pPr>
            <a:r>
              <a:rPr lang="de-DE" sz="3000" dirty="0" smtClean="0"/>
              <a:t>Demo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204209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Topics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de-DE" sz="3000" dirty="0" smtClean="0"/>
              <a:t>Security</a:t>
            </a:r>
          </a:p>
          <a:p>
            <a:pPr>
              <a:buFont typeface="Arial" charset="0"/>
              <a:buChar char="•"/>
            </a:pPr>
            <a:r>
              <a:rPr lang="de-DE" sz="3000" dirty="0" err="1" smtClean="0"/>
              <a:t>Reliability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6090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Security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000" dirty="0" smtClean="0"/>
              <a:t>TODO: </a:t>
            </a:r>
            <a:r>
              <a:rPr lang="de-DE" sz="3000" dirty="0" err="1" smtClean="0"/>
              <a:t>talk</a:t>
            </a:r>
            <a:r>
              <a:rPr lang="de-DE" sz="3000" dirty="0" smtClean="0"/>
              <a:t> </a:t>
            </a:r>
            <a:r>
              <a:rPr lang="de-DE" sz="3000" dirty="0" err="1" smtClean="0"/>
              <a:t>about</a:t>
            </a:r>
            <a:r>
              <a:rPr lang="de-DE" sz="3000" dirty="0" smtClean="0"/>
              <a:t> an </a:t>
            </a:r>
            <a:r>
              <a:rPr lang="de-DE" sz="3000" dirty="0" err="1" smtClean="0"/>
              <a:t>example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78064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Reliability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000" dirty="0" smtClean="0"/>
              <a:t>TODO: </a:t>
            </a:r>
            <a:r>
              <a:rPr lang="de-DE" sz="3000" dirty="0" err="1" smtClean="0"/>
              <a:t>list</a:t>
            </a:r>
            <a:r>
              <a:rPr lang="de-DE" sz="3000" dirty="0" smtClean="0"/>
              <a:t> </a:t>
            </a:r>
            <a:r>
              <a:rPr lang="de-DE" sz="3000" dirty="0" err="1" smtClean="0"/>
              <a:t>up</a:t>
            </a:r>
            <a:r>
              <a:rPr lang="de-DE" sz="3000" dirty="0" smtClean="0"/>
              <a:t> </a:t>
            </a:r>
            <a:r>
              <a:rPr lang="de-DE" sz="3000" dirty="0" err="1" smtClean="0"/>
              <a:t>some</a:t>
            </a:r>
            <a:r>
              <a:rPr lang="de-DE" sz="3000" dirty="0" smtClean="0"/>
              <a:t> </a:t>
            </a:r>
            <a:r>
              <a:rPr lang="de-DE" sz="3000" dirty="0" err="1" smtClean="0"/>
              <a:t>subjects</a:t>
            </a:r>
            <a:r>
              <a:rPr lang="de-DE" sz="3000" dirty="0" smtClean="0"/>
              <a:t> </a:t>
            </a:r>
            <a:r>
              <a:rPr lang="de-DE" sz="3000" dirty="0" err="1" smtClean="0"/>
              <a:t>and</a:t>
            </a:r>
            <a:r>
              <a:rPr lang="de-DE" sz="3000" dirty="0" smtClean="0"/>
              <a:t> </a:t>
            </a:r>
            <a:r>
              <a:rPr lang="de-DE" sz="3000" dirty="0" err="1" smtClean="0"/>
              <a:t>probably</a:t>
            </a:r>
            <a:r>
              <a:rPr lang="de-DE" sz="3000" dirty="0" smtClean="0"/>
              <a:t> </a:t>
            </a:r>
            <a:r>
              <a:rPr lang="de-DE" sz="3000" dirty="0" err="1" smtClean="0"/>
              <a:t>show</a:t>
            </a:r>
            <a:r>
              <a:rPr lang="de-DE" sz="3000" dirty="0" smtClean="0"/>
              <a:t> a </a:t>
            </a:r>
            <a:r>
              <a:rPr lang="de-DE" sz="3000" dirty="0" err="1" smtClean="0"/>
              <a:t>graph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73357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de-DE" sz="3000" dirty="0" smtClean="0"/>
              <a:t>Notebook </a:t>
            </a:r>
            <a:r>
              <a:rPr lang="de-DE" sz="3000" dirty="0" err="1" smtClean="0"/>
              <a:t>as</a:t>
            </a:r>
            <a:r>
              <a:rPr lang="de-DE" sz="3000" dirty="0" smtClean="0"/>
              <a:t> Hotspot</a:t>
            </a:r>
          </a:p>
          <a:p>
            <a:pPr>
              <a:buFont typeface="Arial" charset="0"/>
              <a:buChar char="•"/>
            </a:pPr>
            <a:r>
              <a:rPr lang="de-DE" sz="3000" dirty="0" smtClean="0"/>
              <a:t>Sensors</a:t>
            </a:r>
          </a:p>
          <a:p>
            <a:pPr lvl="1">
              <a:buFont typeface="Arial" charset="0"/>
              <a:buChar char="•"/>
            </a:pPr>
            <a:r>
              <a:rPr lang="de-DE" sz="2800" dirty="0" smtClean="0"/>
              <a:t>Smartphones</a:t>
            </a:r>
          </a:p>
          <a:p>
            <a:pPr lvl="1">
              <a:buFont typeface="Arial" charset="0"/>
              <a:buChar char="•"/>
            </a:pPr>
            <a:r>
              <a:rPr lang="de-DE" sz="2800" dirty="0" smtClean="0"/>
              <a:t>Delta Kit</a:t>
            </a:r>
          </a:p>
        </p:txBody>
      </p:sp>
    </p:spTree>
    <p:extLst>
      <p:ext uri="{BB962C8B-B14F-4D97-AF65-F5344CB8AC3E}">
        <p14:creationId xmlns:p14="http://schemas.microsoft.com/office/powerpoint/2010/main" val="143752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3357564"/>
            <a:ext cx="10058400" cy="400050"/>
          </a:xfrm>
        </p:spPr>
        <p:txBody>
          <a:bodyPr/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TODO: LINK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0457080"/>
      </p:ext>
    </p:extLst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Katalog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Katalog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talog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46</Words>
  <Application>Microsoft Macintosh PowerPoint</Application>
  <PresentationFormat>Breitbild</PresentationFormat>
  <Paragraphs>20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Gill Sans MT</vt:lpstr>
      <vt:lpstr>Arial</vt:lpstr>
      <vt:lpstr>Katalog</vt:lpstr>
      <vt:lpstr>Home Network 2.0</vt:lpstr>
      <vt:lpstr>Content</vt:lpstr>
      <vt:lpstr>Topics</vt:lpstr>
      <vt:lpstr>Security</vt:lpstr>
      <vt:lpstr>Reliability</vt:lpstr>
      <vt:lpstr>Implementation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Network 2.0</dc:title>
  <dc:creator>Microsoft Office-Anwender</dc:creator>
  <cp:lastModifiedBy>Microsoft Office-Anwender</cp:lastModifiedBy>
  <cp:revision>9</cp:revision>
  <dcterms:created xsi:type="dcterms:W3CDTF">2016-04-10T10:24:03Z</dcterms:created>
  <dcterms:modified xsi:type="dcterms:W3CDTF">2016-04-10T10:33:07Z</dcterms:modified>
</cp:coreProperties>
</file>