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7B4B0-8AC0-FC4C-AA6D-E782A74B0043}" type="datetimeFigureOut">
              <a:rPr lang="de-DE" smtClean="0"/>
              <a:t>10.04.16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DA212-CB7F-3B47-8667-295B974EE3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20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DA212-CB7F-3B47-8667-295B974EE33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2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0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Home Network 2.0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Hackathon</a:t>
            </a:r>
            <a:r>
              <a:rPr lang="de-DE" dirty="0" smtClean="0"/>
              <a:t> – </a:t>
            </a:r>
            <a:r>
              <a:rPr lang="de-DE" dirty="0" err="1" smtClean="0"/>
              <a:t>Eth</a:t>
            </a:r>
            <a:r>
              <a:rPr lang="de-DE" dirty="0" smtClean="0"/>
              <a:t> </a:t>
            </a:r>
            <a:r>
              <a:rPr lang="de-DE" dirty="0" err="1" smtClean="0"/>
              <a:t>meets</a:t>
            </a:r>
            <a:r>
              <a:rPr lang="de-DE" dirty="0" smtClean="0"/>
              <a:t> </a:t>
            </a:r>
            <a:r>
              <a:rPr lang="de-DE" dirty="0" err="1" smtClean="0"/>
              <a:t>california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497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sz="3000" dirty="0" smtClean="0"/>
              <a:t>Motivation</a:t>
            </a:r>
            <a:endParaRPr lang="de-DE" sz="3000" dirty="0" smtClean="0"/>
          </a:p>
          <a:p>
            <a:pPr>
              <a:buFont typeface="Arial" charset="0"/>
              <a:buChar char="•"/>
            </a:pPr>
            <a:r>
              <a:rPr lang="de-DE" sz="3000" dirty="0" smtClean="0"/>
              <a:t>Problems &amp; Solution</a:t>
            </a:r>
            <a:endParaRPr lang="de-DE" sz="3000" dirty="0" smtClean="0"/>
          </a:p>
          <a:p>
            <a:pPr>
              <a:buFont typeface="Arial" charset="0"/>
              <a:buChar char="•"/>
            </a:pPr>
            <a:r>
              <a:rPr lang="de-DE" sz="3000" dirty="0" smtClean="0"/>
              <a:t>Prototype &amp; Demo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209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GB" sz="3000" dirty="0" smtClean="0"/>
              <a:t>Today‘s smart houses are not perfect:</a:t>
            </a:r>
          </a:p>
          <a:p>
            <a:pPr lvl="1">
              <a:buFont typeface="Arial" charset="0"/>
              <a:buChar char="•"/>
            </a:pPr>
            <a:r>
              <a:rPr lang="en-GB" sz="2800" dirty="0" smtClean="0"/>
              <a:t>In sensory network many things can go wrong:</a:t>
            </a:r>
          </a:p>
          <a:p>
            <a:pPr lvl="2">
              <a:buFont typeface="Arial" charset="0"/>
              <a:buChar char="•"/>
            </a:pPr>
            <a:r>
              <a:rPr lang="en-GB" sz="2600" dirty="0" smtClean="0"/>
              <a:t>No response, </a:t>
            </a:r>
            <a:r>
              <a:rPr lang="en-GB" sz="2600" dirty="0"/>
              <a:t>f</a:t>
            </a:r>
            <a:r>
              <a:rPr lang="en-GB" sz="2600" dirty="0" smtClean="0"/>
              <a:t>aulty values, </a:t>
            </a:r>
            <a:r>
              <a:rPr lang="en-GB" sz="2600" dirty="0"/>
              <a:t>c</a:t>
            </a:r>
            <a:r>
              <a:rPr lang="en-GB" sz="2600" dirty="0" smtClean="0"/>
              <a:t>ascading crashes, </a:t>
            </a:r>
            <a:r>
              <a:rPr lang="is-IS" sz="2600" dirty="0" smtClean="0"/>
              <a:t>…</a:t>
            </a:r>
            <a:endParaRPr lang="en-GB" sz="2600" dirty="0" smtClean="0"/>
          </a:p>
          <a:p>
            <a:pPr lvl="1">
              <a:buFont typeface="Arial" charset="0"/>
              <a:buChar char="•"/>
            </a:pPr>
            <a:r>
              <a:rPr lang="en-GB" sz="2800" dirty="0" smtClean="0"/>
              <a:t>These networks are usually configured by professionals,  BUT are used by regular people	</a:t>
            </a:r>
          </a:p>
          <a:p>
            <a:pPr>
              <a:buFont typeface="Wingdings" charset="2"/>
              <a:buChar char="à"/>
            </a:pPr>
            <a:r>
              <a:rPr lang="en-GB" sz="3200" dirty="0" smtClean="0">
                <a:sym typeface="Wingdings"/>
              </a:rPr>
              <a:t>Tools for monitoring and reacting to network disasters become more important since they help to minimize the cost of possible damage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-2457450" y="-1771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3" grpId="2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Awareness of sensors‘ status any time</a:t>
            </a:r>
            <a:endParaRPr lang="en-GB" sz="3000" dirty="0" smtClean="0"/>
          </a:p>
          <a:p>
            <a:r>
              <a:rPr lang="en-GB" sz="3000" dirty="0" smtClean="0"/>
              <a:t>Robustness of the damaged or hacked system</a:t>
            </a:r>
          </a:p>
          <a:p>
            <a:r>
              <a:rPr lang="en-GB" sz="3000" dirty="0" smtClean="0"/>
              <a:t>Learning possible risks and ways of handling and preventing them</a:t>
            </a:r>
          </a:p>
          <a:p>
            <a:endParaRPr lang="en-GB" sz="3000" dirty="0" smtClean="0"/>
          </a:p>
          <a:p>
            <a:endParaRPr lang="en-GB" sz="3000" dirty="0" smtClean="0"/>
          </a:p>
          <a:p>
            <a:endParaRPr lang="en-GB" sz="3000" dirty="0" smtClean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7806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Monitoring</a:t>
            </a:r>
            <a:endParaRPr lang="en-GB" sz="3000" dirty="0" smtClean="0"/>
          </a:p>
          <a:p>
            <a:r>
              <a:rPr lang="en-GB" sz="3000" dirty="0" smtClean="0"/>
              <a:t>Reporting anomalies</a:t>
            </a:r>
          </a:p>
          <a:p>
            <a:r>
              <a:rPr lang="en-GB" sz="3000" dirty="0" smtClean="0"/>
              <a:t>Coordination</a:t>
            </a:r>
          </a:p>
          <a:p>
            <a:r>
              <a:rPr lang="en-GB" sz="3000" dirty="0" smtClean="0"/>
              <a:t>Communication protocol</a:t>
            </a:r>
          </a:p>
          <a:p>
            <a:r>
              <a:rPr lang="en-GB" sz="3000" dirty="0" smtClean="0"/>
              <a:t>Architecture representation and crash testing</a:t>
            </a:r>
          </a:p>
          <a:p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17335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PrototypE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GB" sz="2800" dirty="0" smtClean="0"/>
              <a:t>Local network</a:t>
            </a:r>
          </a:p>
          <a:p>
            <a:pPr>
              <a:buFont typeface="Arial" charset="0"/>
              <a:buChar char="•"/>
            </a:pPr>
            <a:r>
              <a:rPr lang="en-GB" sz="2800" dirty="0" smtClean="0"/>
              <a:t>HTTP Server</a:t>
            </a:r>
          </a:p>
          <a:p>
            <a:pPr>
              <a:buFont typeface="Arial" charset="0"/>
              <a:buChar char="•"/>
            </a:pPr>
            <a:r>
              <a:rPr lang="en-GB" sz="2800" dirty="0" smtClean="0"/>
              <a:t>Network nodes: Delta Kit, Smartphones &amp; Laptops</a:t>
            </a:r>
          </a:p>
          <a:p>
            <a:pPr lvl="1">
              <a:buFont typeface="Arial" charset="0"/>
              <a:buChar char="•"/>
            </a:pPr>
            <a:r>
              <a:rPr lang="en-GB" sz="2600" dirty="0" smtClean="0"/>
              <a:t>Air pressure, gyroscope,  temperature, humidity &amp; GPS</a:t>
            </a:r>
          </a:p>
          <a:p>
            <a:pPr>
              <a:buFont typeface="Arial" charset="0"/>
              <a:buChar char="•"/>
            </a:pPr>
            <a:r>
              <a:rPr lang="en-GB" sz="2800" dirty="0" smtClean="0"/>
              <a:t>A lot of future work</a:t>
            </a:r>
          </a:p>
        </p:txBody>
      </p:sp>
    </p:spTree>
    <p:extLst>
      <p:ext uri="{BB962C8B-B14F-4D97-AF65-F5344CB8AC3E}">
        <p14:creationId xmlns:p14="http://schemas.microsoft.com/office/powerpoint/2010/main" val="14375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5" b="5273"/>
          <a:stretch/>
        </p:blipFill>
        <p:spPr>
          <a:xfrm>
            <a:off x="0" y="0"/>
            <a:ext cx="12226475" cy="614130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67265" y="358346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DEMO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125</Words>
  <Application>Microsoft Macintosh PowerPoint</Application>
  <PresentationFormat>Breitbild</PresentationFormat>
  <Paragraphs>32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Wingdings</vt:lpstr>
      <vt:lpstr>Arial</vt:lpstr>
      <vt:lpstr>Katalog</vt:lpstr>
      <vt:lpstr>Home Network 2.0</vt:lpstr>
      <vt:lpstr>Content</vt:lpstr>
      <vt:lpstr>Motivation</vt:lpstr>
      <vt:lpstr>Problems</vt:lpstr>
      <vt:lpstr>Solution</vt:lpstr>
      <vt:lpstr>PrototypE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Network 2.0</dc:title>
  <dc:creator>Microsoft Office-Anwender</dc:creator>
  <cp:lastModifiedBy>Microsoft Office-Anwender</cp:lastModifiedBy>
  <cp:revision>64</cp:revision>
  <dcterms:created xsi:type="dcterms:W3CDTF">2016-04-10T10:24:03Z</dcterms:created>
  <dcterms:modified xsi:type="dcterms:W3CDTF">2016-04-10T13:09:38Z</dcterms:modified>
</cp:coreProperties>
</file>