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1" r:id="rId3"/>
    <p:sldId id="257" r:id="rId4"/>
    <p:sldId id="259" r:id="rId5"/>
    <p:sldId id="260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7B4B0-8AC0-FC4C-AA6D-E782A74B0043}" type="datetimeFigureOut">
              <a:rPr lang="de-DE" smtClean="0"/>
              <a:t>10.04.16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DA212-CB7F-3B47-8667-295B974EE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20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DA212-CB7F-3B47-8667-295B974EE33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2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Home Network 2.0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Hackathon</a:t>
            </a:r>
            <a:r>
              <a:rPr lang="de-DE" dirty="0" smtClean="0"/>
              <a:t> – </a:t>
            </a:r>
            <a:r>
              <a:rPr lang="de-DE" dirty="0" err="1" smtClean="0"/>
              <a:t>Eth</a:t>
            </a:r>
            <a:r>
              <a:rPr lang="de-DE" dirty="0" smtClean="0"/>
              <a:t> </a:t>
            </a:r>
            <a:r>
              <a:rPr lang="de-DE" dirty="0" err="1" smtClean="0"/>
              <a:t>meets</a:t>
            </a:r>
            <a:r>
              <a:rPr lang="de-DE" dirty="0" smtClean="0"/>
              <a:t> </a:t>
            </a:r>
            <a:r>
              <a:rPr lang="de-DE" dirty="0" err="1" smtClean="0"/>
              <a:t>california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17779" y="5376037"/>
            <a:ext cx="962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Julien Romero, Krysztof Lis, Andrey </a:t>
            </a:r>
            <a:r>
              <a:rPr lang="de-DE" dirty="0" err="1" smtClean="0"/>
              <a:t>Rusakov</a:t>
            </a:r>
            <a:r>
              <a:rPr lang="de-DE" dirty="0" smtClean="0"/>
              <a:t> &amp; Pascal </a:t>
            </a:r>
            <a:r>
              <a:rPr lang="de-DE" dirty="0" err="1" smtClean="0"/>
              <a:t>Jud</a:t>
            </a:r>
            <a:endParaRPr lang="de-DE" dirty="0" smtClean="0"/>
          </a:p>
          <a:p>
            <a:pPr algn="r"/>
            <a:r>
              <a:rPr lang="de-DE" dirty="0" smtClean="0"/>
              <a:t>San Francisco, 10th April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497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sz="3000" dirty="0" smtClean="0"/>
              <a:t>Motivation</a:t>
            </a:r>
          </a:p>
          <a:p>
            <a:pPr>
              <a:buFont typeface="Arial" charset="0"/>
              <a:buChar char="•"/>
            </a:pPr>
            <a:r>
              <a:rPr lang="de-DE" sz="3000" dirty="0" smtClean="0"/>
              <a:t>Problems &amp; Solution</a:t>
            </a:r>
          </a:p>
          <a:p>
            <a:pPr>
              <a:buFont typeface="Arial" charset="0"/>
              <a:buChar char="•"/>
            </a:pPr>
            <a:r>
              <a:rPr lang="de-DE" sz="3000" dirty="0" smtClean="0"/>
              <a:t>Prototype &amp; Demo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209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GB" sz="3000" dirty="0" smtClean="0"/>
              <a:t>Today‘s smart houses are not perfect:</a:t>
            </a:r>
          </a:p>
          <a:p>
            <a:pPr lvl="1">
              <a:buFont typeface="Arial" charset="0"/>
              <a:buChar char="•"/>
            </a:pPr>
            <a:r>
              <a:rPr lang="en-GB" sz="2800" dirty="0" smtClean="0"/>
              <a:t>In sensory network many things can go wrong:</a:t>
            </a:r>
          </a:p>
          <a:p>
            <a:pPr lvl="2">
              <a:buFont typeface="Arial" charset="0"/>
              <a:buChar char="•"/>
            </a:pPr>
            <a:r>
              <a:rPr lang="en-GB" sz="2600" dirty="0" smtClean="0"/>
              <a:t>No response, </a:t>
            </a:r>
            <a:r>
              <a:rPr lang="en-GB" sz="2600" dirty="0"/>
              <a:t>f</a:t>
            </a:r>
            <a:r>
              <a:rPr lang="en-GB" sz="2600" dirty="0" smtClean="0"/>
              <a:t>aulty values, </a:t>
            </a:r>
            <a:r>
              <a:rPr lang="en-GB" sz="2600" dirty="0"/>
              <a:t>c</a:t>
            </a:r>
            <a:r>
              <a:rPr lang="en-GB" sz="2600" dirty="0" smtClean="0"/>
              <a:t>ascading crashes, </a:t>
            </a:r>
            <a:r>
              <a:rPr lang="is-IS" sz="2600" dirty="0" smtClean="0"/>
              <a:t>…</a:t>
            </a:r>
            <a:endParaRPr lang="en-GB" sz="2600" dirty="0" smtClean="0"/>
          </a:p>
          <a:p>
            <a:pPr lvl="1">
              <a:buFont typeface="Arial" charset="0"/>
              <a:buChar char="•"/>
            </a:pPr>
            <a:r>
              <a:rPr lang="en-GB" sz="2800" dirty="0" smtClean="0"/>
              <a:t>These networks are usually configured by professionals,  BUT are used by regular people	</a:t>
            </a:r>
          </a:p>
          <a:p>
            <a:pPr>
              <a:buFont typeface="Wingdings" charset="2"/>
              <a:buChar char="à"/>
            </a:pPr>
            <a:r>
              <a:rPr lang="en-GB" sz="3200" dirty="0" smtClean="0">
                <a:sym typeface="Wingdings"/>
              </a:rPr>
              <a:t>Tools for monitoring and reacting to network disasters become more important since they help to minimize the cost of possible damage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-2457450" y="-1771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3" grpId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Awareness of sensors‘ status any time</a:t>
            </a:r>
          </a:p>
          <a:p>
            <a:r>
              <a:rPr lang="en-GB" sz="3000" dirty="0" smtClean="0"/>
              <a:t>Robustness of the damaged or hacked system</a:t>
            </a:r>
          </a:p>
          <a:p>
            <a:r>
              <a:rPr lang="en-GB" sz="3000" dirty="0" smtClean="0"/>
              <a:t>Learning possible risks and ways of handling and preventing them</a:t>
            </a:r>
          </a:p>
          <a:p>
            <a:endParaRPr lang="en-GB" sz="3000" dirty="0" smtClean="0"/>
          </a:p>
          <a:p>
            <a:endParaRPr lang="en-GB" sz="3000" dirty="0" smtClean="0"/>
          </a:p>
          <a:p>
            <a:endParaRPr lang="en-GB" sz="3000" dirty="0" smtClean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7806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Monitoring</a:t>
            </a:r>
          </a:p>
          <a:p>
            <a:r>
              <a:rPr lang="en-GB" sz="3000" dirty="0" smtClean="0"/>
              <a:t>Reporting anomalies</a:t>
            </a:r>
          </a:p>
          <a:p>
            <a:r>
              <a:rPr lang="en-GB" sz="3000" dirty="0" smtClean="0"/>
              <a:t>Coordination</a:t>
            </a:r>
          </a:p>
          <a:p>
            <a:r>
              <a:rPr lang="en-GB" sz="3000" dirty="0" smtClean="0"/>
              <a:t>Communication protocol</a:t>
            </a:r>
          </a:p>
          <a:p>
            <a:r>
              <a:rPr lang="en-GB" sz="3000" dirty="0" smtClean="0"/>
              <a:t>Architecture representation and crash testing</a:t>
            </a:r>
          </a:p>
          <a:p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17335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PrototypE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GB" sz="2800" dirty="0" smtClean="0"/>
              <a:t>Local network</a:t>
            </a:r>
          </a:p>
          <a:p>
            <a:pPr>
              <a:buFont typeface="Arial" charset="0"/>
              <a:buChar char="•"/>
            </a:pPr>
            <a:r>
              <a:rPr lang="en-GB" sz="2800" dirty="0" smtClean="0"/>
              <a:t>HTTP Server</a:t>
            </a:r>
          </a:p>
          <a:p>
            <a:pPr>
              <a:buFont typeface="Arial" charset="0"/>
              <a:buChar char="•"/>
            </a:pPr>
            <a:r>
              <a:rPr lang="en-GB" sz="2800" dirty="0" smtClean="0"/>
              <a:t>Network nodes: Delta Kit, Smartphones &amp; Laptops</a:t>
            </a:r>
          </a:p>
          <a:p>
            <a:pPr lvl="1">
              <a:buFont typeface="Arial" charset="0"/>
              <a:buChar char="•"/>
            </a:pPr>
            <a:r>
              <a:rPr lang="en-GB" sz="2600" dirty="0" smtClean="0"/>
              <a:t>Air pressure, gyroscope,  temperature, humidity &amp; GPS</a:t>
            </a:r>
          </a:p>
          <a:p>
            <a:pPr>
              <a:buFont typeface="Arial" charset="0"/>
              <a:buChar char="•"/>
            </a:pPr>
            <a:r>
              <a:rPr lang="en-GB" sz="2800" dirty="0" smtClean="0"/>
              <a:t>A lot of future work</a:t>
            </a:r>
          </a:p>
        </p:txBody>
      </p:sp>
    </p:spTree>
    <p:extLst>
      <p:ext uri="{BB962C8B-B14F-4D97-AF65-F5344CB8AC3E}">
        <p14:creationId xmlns:p14="http://schemas.microsoft.com/office/powerpoint/2010/main" val="143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434428" y="85721"/>
            <a:ext cx="3337974" cy="1585912"/>
          </a:xfrm>
          <a:prstGeom prst="roundRect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SH Manager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9163383" y="2173193"/>
            <a:ext cx="2860117" cy="2028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Delta Kit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9260095" y="2532134"/>
                <a:ext cx="823244" cy="6167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T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º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95" y="2532134"/>
                <a:ext cx="823244" cy="616773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9258790" y="3212130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IMU</a:t>
            </a:r>
            <a:endParaRPr lang="de-DE" dirty="0"/>
          </a:p>
        </p:txBody>
      </p:sp>
      <p:sp>
        <p:nvSpPr>
          <p:cNvPr id="28" name="Oval 27"/>
          <p:cNvSpPr/>
          <p:nvPr/>
        </p:nvSpPr>
        <p:spPr>
          <a:xfrm>
            <a:off x="11084957" y="2570791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29" name="Oval 28"/>
          <p:cNvSpPr/>
          <p:nvPr/>
        </p:nvSpPr>
        <p:spPr>
          <a:xfrm>
            <a:off x="11092066" y="3240959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6190133" y="3828512"/>
            <a:ext cx="2860117" cy="2028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Delta Kit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6286845" y="4187453"/>
                <a:ext cx="823244" cy="6167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T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º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845" y="4187453"/>
                <a:ext cx="823244" cy="61677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6285540" y="4867449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IMU</a:t>
            </a:r>
            <a:endParaRPr lang="de-DE" dirty="0"/>
          </a:p>
        </p:txBody>
      </p:sp>
      <p:sp>
        <p:nvSpPr>
          <p:cNvPr id="47" name="Oval 46"/>
          <p:cNvSpPr/>
          <p:nvPr/>
        </p:nvSpPr>
        <p:spPr>
          <a:xfrm>
            <a:off x="8111707" y="4226110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48" name="Oval 47"/>
          <p:cNvSpPr/>
          <p:nvPr/>
        </p:nvSpPr>
        <p:spPr>
          <a:xfrm>
            <a:off x="8118816" y="4896278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9" name="Abgerundetes Rechteck 48"/>
          <p:cNvSpPr/>
          <p:nvPr/>
        </p:nvSpPr>
        <p:spPr>
          <a:xfrm>
            <a:off x="963467" y="3617722"/>
            <a:ext cx="2456547" cy="112770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r"/>
            <a:r>
              <a:rPr lang="de-DE" dirty="0" smtClean="0"/>
              <a:t>Smartphone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1210248" y="3718836"/>
            <a:ext cx="1473918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pressure</a:t>
            </a:r>
            <a:endParaRPr lang="de-DE" dirty="0"/>
          </a:p>
        </p:txBody>
      </p:sp>
      <p:sp>
        <p:nvSpPr>
          <p:cNvPr id="56" name="Abgerundetes Rechteck 55"/>
          <p:cNvSpPr/>
          <p:nvPr/>
        </p:nvSpPr>
        <p:spPr>
          <a:xfrm>
            <a:off x="3559130" y="4751175"/>
            <a:ext cx="2456547" cy="112770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r"/>
            <a:r>
              <a:rPr lang="de-DE" dirty="0" smtClean="0"/>
              <a:t>Smartphone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/>
              <p:cNvSpPr/>
              <p:nvPr/>
            </p:nvSpPr>
            <p:spPr>
              <a:xfrm>
                <a:off x="3790145" y="4852289"/>
                <a:ext cx="1473918" cy="5715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T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º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45" y="4852289"/>
                <a:ext cx="1473918" cy="5715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bgerundetes Rechteck 63"/>
          <p:cNvSpPr/>
          <p:nvPr/>
        </p:nvSpPr>
        <p:spPr>
          <a:xfrm>
            <a:off x="635881" y="2122728"/>
            <a:ext cx="2456547" cy="11277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r"/>
            <a:r>
              <a:rPr lang="de-DE" dirty="0" smtClean="0"/>
              <a:t>Laptop</a:t>
            </a:r>
            <a:endParaRPr lang="de-DE" dirty="0"/>
          </a:p>
        </p:txBody>
      </p:sp>
      <p:sp>
        <p:nvSpPr>
          <p:cNvPr id="65" name="Oval 64"/>
          <p:cNvSpPr/>
          <p:nvPr/>
        </p:nvSpPr>
        <p:spPr>
          <a:xfrm>
            <a:off x="882662" y="2223842"/>
            <a:ext cx="1473918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Binary</a:t>
            </a:r>
            <a:endParaRPr lang="de-DE" dirty="0"/>
          </a:p>
        </p:txBody>
      </p:sp>
      <p:cxnSp>
        <p:nvCxnSpPr>
          <p:cNvPr id="67" name="Gerade Verbindung mit Pfeil 66"/>
          <p:cNvCxnSpPr/>
          <p:nvPr/>
        </p:nvCxnSpPr>
        <p:spPr>
          <a:xfrm flipV="1">
            <a:off x="3092428" y="1543050"/>
            <a:ext cx="1342000" cy="680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3420014" y="1671633"/>
            <a:ext cx="1494886" cy="2047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4675355" y="1699051"/>
            <a:ext cx="967124" cy="3052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H="1" flipV="1">
            <a:off x="6486525" y="1671633"/>
            <a:ext cx="1014790" cy="2147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 flipV="1">
            <a:off x="7772402" y="1543050"/>
            <a:ext cx="1486388" cy="684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1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9" grpId="0" animBg="1"/>
      <p:bldP spid="56" grpId="0" animBg="1"/>
      <p:bldP spid="57" grpId="0" animBg="1"/>
      <p:bldP spid="64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5" b="5273"/>
          <a:stretch/>
        </p:blipFill>
        <p:spPr>
          <a:xfrm>
            <a:off x="0" y="0"/>
            <a:ext cx="12226475" cy="614130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67265" y="358346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DEMO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165</Words>
  <Application>Microsoft Macintosh PowerPoint</Application>
  <PresentationFormat>Breitbild</PresentationFormat>
  <Paragraphs>57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Gill Sans MT</vt:lpstr>
      <vt:lpstr>Wingdings</vt:lpstr>
      <vt:lpstr>Arial</vt:lpstr>
      <vt:lpstr>Katalog</vt:lpstr>
      <vt:lpstr>Home Network 2.0</vt:lpstr>
      <vt:lpstr>Content</vt:lpstr>
      <vt:lpstr>Motivation</vt:lpstr>
      <vt:lpstr>Problems</vt:lpstr>
      <vt:lpstr>Solution</vt:lpstr>
      <vt:lpstr>PrototypE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Network 2.0</dc:title>
  <dc:creator>Microsoft Office-Anwender</dc:creator>
  <cp:lastModifiedBy>Microsoft Office-Anwender</cp:lastModifiedBy>
  <cp:revision>77</cp:revision>
  <dcterms:created xsi:type="dcterms:W3CDTF">2016-04-10T10:24:03Z</dcterms:created>
  <dcterms:modified xsi:type="dcterms:W3CDTF">2016-04-10T19:31:39Z</dcterms:modified>
</cp:coreProperties>
</file>