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7A7D8-00DA-A068-C3E9-1B32D4DC1505}" v="118" dt="2021-11-10T12:59:12.884"/>
    <p1510:client id="{19AC00B3-A4E2-45D8-9F85-55E94D65620E}" v="21" dt="2021-11-10T13:03:43.861"/>
    <p1510:client id="{4264AD6B-E008-486C-B16E-B32ECDCFFBCC}" v="389" dt="2021-11-10T12:36:37.490"/>
    <p1510:client id="{C6DE6B53-7274-4A2C-A69B-C65CAC265A31}" v="88" dt="2021-11-10T12:49:4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ni Paajanen" userId="S::op0605@edu.turku.fi::1d51c03e-386c-485e-b220-bb0db7791f0d" providerId="AD" clId="Web-{C6DE6B53-7274-4A2C-A69B-C65CAC265A31}"/>
    <pc:docChg chg="modSld">
      <pc:chgData name="Onni Paajanen" userId="S::op0605@edu.turku.fi::1d51c03e-386c-485e-b220-bb0db7791f0d" providerId="AD" clId="Web-{C6DE6B53-7274-4A2C-A69B-C65CAC265A31}" dt="2021-11-10T12:49:45.095" v="85"/>
      <pc:docMkLst>
        <pc:docMk/>
      </pc:docMkLst>
      <pc:sldChg chg="addSp modSp">
        <pc:chgData name="Onni Paajanen" userId="S::op0605@edu.turku.fi::1d51c03e-386c-485e-b220-bb0db7791f0d" providerId="AD" clId="Web-{C6DE6B53-7274-4A2C-A69B-C65CAC265A31}" dt="2021-11-10T12:47:29.795" v="23" actId="20577"/>
        <pc:sldMkLst>
          <pc:docMk/>
          <pc:sldMk cId="128632686" sldId="256"/>
        </pc:sldMkLst>
        <pc:spChg chg="mod">
          <ac:chgData name="Onni Paajanen" userId="S::op0605@edu.turku.fi::1d51c03e-386c-485e-b220-bb0db7791f0d" providerId="AD" clId="Web-{C6DE6B53-7274-4A2C-A69B-C65CAC265A31}" dt="2021-11-10T12:47:29.795" v="23" actId="20577"/>
          <ac:spMkLst>
            <pc:docMk/>
            <pc:sldMk cId="128632686" sldId="256"/>
            <ac:spMk id="3" creationId="{00000000-0000-0000-0000-000000000000}"/>
          </ac:spMkLst>
        </pc:spChg>
        <pc:spChg chg="add">
          <ac:chgData name="Onni Paajanen" userId="S::op0605@edu.turku.fi::1d51c03e-386c-485e-b220-bb0db7791f0d" providerId="AD" clId="Web-{C6DE6B53-7274-4A2C-A69B-C65CAC265A31}" dt="2021-11-10T12:46:39.090" v="0"/>
          <ac:spMkLst>
            <pc:docMk/>
            <pc:sldMk cId="128632686" sldId="256"/>
            <ac:spMk id="4" creationId="{06979C2B-21BA-4B50-AFA0-E079522CF461}"/>
          </ac:spMkLst>
        </pc:spChg>
      </pc:sldChg>
      <pc:sldChg chg="modSp">
        <pc:chgData name="Onni Paajanen" userId="S::op0605@edu.turku.fi::1d51c03e-386c-485e-b220-bb0db7791f0d" providerId="AD" clId="Web-{C6DE6B53-7274-4A2C-A69B-C65CAC265A31}" dt="2021-11-10T12:49:32.032" v="84" actId="20577"/>
        <pc:sldMkLst>
          <pc:docMk/>
          <pc:sldMk cId="693124254" sldId="257"/>
        </pc:sldMkLst>
        <pc:spChg chg="mod">
          <ac:chgData name="Onni Paajanen" userId="S::op0605@edu.turku.fi::1d51c03e-386c-485e-b220-bb0db7791f0d" providerId="AD" clId="Web-{C6DE6B53-7274-4A2C-A69B-C65CAC265A31}" dt="2021-11-10T12:49:32.032" v="84" actId="20577"/>
          <ac:spMkLst>
            <pc:docMk/>
            <pc:sldMk cId="693124254" sldId="257"/>
            <ac:spMk id="3" creationId="{BB1F9C22-A0B0-448F-A7EB-8E3DABCBDDB2}"/>
          </ac:spMkLst>
        </pc:spChg>
      </pc:sldChg>
      <pc:sldChg chg="delSp">
        <pc:chgData name="Onni Paajanen" userId="S::op0605@edu.turku.fi::1d51c03e-386c-485e-b220-bb0db7791f0d" providerId="AD" clId="Web-{C6DE6B53-7274-4A2C-A69B-C65CAC265A31}" dt="2021-11-10T12:49:45.095" v="85"/>
        <pc:sldMkLst>
          <pc:docMk/>
          <pc:sldMk cId="2802590382" sldId="258"/>
        </pc:sldMkLst>
        <pc:picChg chg="del">
          <ac:chgData name="Onni Paajanen" userId="S::op0605@edu.turku.fi::1d51c03e-386c-485e-b220-bb0db7791f0d" providerId="AD" clId="Web-{C6DE6B53-7274-4A2C-A69B-C65CAC265A31}" dt="2021-11-10T12:49:45.095" v="85"/>
          <ac:picMkLst>
            <pc:docMk/>
            <pc:sldMk cId="2802590382" sldId="258"/>
            <ac:picMk id="4" creationId="{3B0E920A-6177-43E2-BD24-C20C69D231A5}"/>
          </ac:picMkLst>
        </pc:picChg>
      </pc:sldChg>
    </pc:docChg>
  </pc:docChgLst>
  <pc:docChgLst>
    <pc:chgData name="Onni Paajanen" userId="S::op0605@edu.turku.fi::1d51c03e-386c-485e-b220-bb0db7791f0d" providerId="AD" clId="Web-{1857A7D8-00DA-A068-C3E9-1B32D4DC1505}"/>
    <pc:docChg chg="modSld">
      <pc:chgData name="Onni Paajanen" userId="S::op0605@edu.turku.fi::1d51c03e-386c-485e-b220-bb0db7791f0d" providerId="AD" clId="Web-{1857A7D8-00DA-A068-C3E9-1B32D4DC1505}" dt="2021-11-10T12:59:12.884" v="116"/>
      <pc:docMkLst>
        <pc:docMk/>
      </pc:docMkLst>
      <pc:sldChg chg="delSp">
        <pc:chgData name="Onni Paajanen" userId="S::op0605@edu.turku.fi::1d51c03e-386c-485e-b220-bb0db7791f0d" providerId="AD" clId="Web-{1857A7D8-00DA-A068-C3E9-1B32D4DC1505}" dt="2021-11-10T12:59:12.884" v="116"/>
        <pc:sldMkLst>
          <pc:docMk/>
          <pc:sldMk cId="128632686" sldId="256"/>
        </pc:sldMkLst>
        <pc:spChg chg="del">
          <ac:chgData name="Onni Paajanen" userId="S::op0605@edu.turku.fi::1d51c03e-386c-485e-b220-bb0db7791f0d" providerId="AD" clId="Web-{1857A7D8-00DA-A068-C3E9-1B32D4DC1505}" dt="2021-11-10T12:59:12.884" v="116"/>
          <ac:spMkLst>
            <pc:docMk/>
            <pc:sldMk cId="128632686" sldId="256"/>
            <ac:spMk id="4" creationId="{06979C2B-21BA-4B50-AFA0-E079522CF461}"/>
          </ac:spMkLst>
        </pc:spChg>
      </pc:sldChg>
      <pc:sldChg chg="addSp delSp modSp">
        <pc:chgData name="Onni Paajanen" userId="S::op0605@edu.turku.fi::1d51c03e-386c-485e-b220-bb0db7791f0d" providerId="AD" clId="Web-{1857A7D8-00DA-A068-C3E9-1B32D4DC1505}" dt="2021-11-10T12:54:04.580" v="17" actId="20577"/>
        <pc:sldMkLst>
          <pc:docMk/>
          <pc:sldMk cId="2802590382" sldId="258"/>
        </pc:sldMkLst>
        <pc:spChg chg="mod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2" creationId="{48DCA145-8DF8-492A-B2C9-07E0EA82C4AC}"/>
          </ac:spMkLst>
        </pc:spChg>
        <pc:spChg chg="add mod">
          <ac:chgData name="Onni Paajanen" userId="S::op0605@edu.turku.fi::1d51c03e-386c-485e-b220-bb0db7791f0d" providerId="AD" clId="Web-{1857A7D8-00DA-A068-C3E9-1B32D4DC1505}" dt="2021-11-10T12:54:04.580" v="17" actId="20577"/>
          <ac:spMkLst>
            <pc:docMk/>
            <pc:sldMk cId="2802590382" sldId="258"/>
            <ac:spMk id="3" creationId="{D360E077-516B-49C0-A0D2-1F47CA5B4615}"/>
          </ac:spMkLst>
        </pc:spChg>
        <pc:spChg chg="del">
          <ac:chgData name="Onni Paajanen" userId="S::op0605@edu.turku.fi::1d51c03e-386c-485e-b220-bb0db7791f0d" providerId="AD" clId="Web-{1857A7D8-00DA-A068-C3E9-1B32D4DC1505}" dt="2021-11-10T12:51:21.513" v="0"/>
          <ac:spMkLst>
            <pc:docMk/>
            <pc:sldMk cId="2802590382" sldId="258"/>
            <ac:spMk id="8" creationId="{0BABF38A-8A0D-492E-BD20-6CF4D46B50BD}"/>
          </ac:spMkLst>
        </pc:spChg>
        <pc:spChg chg="del">
          <ac:chgData name="Onni Paajanen" userId="S::op0605@edu.turku.fi::1d51c03e-386c-485e-b220-bb0db7791f0d" providerId="AD" clId="Web-{1857A7D8-00DA-A068-C3E9-1B32D4DC1505}" dt="2021-11-10T12:51:21.513" v="0"/>
          <ac:spMkLst>
            <pc:docMk/>
            <pc:sldMk cId="2802590382" sldId="258"/>
            <ac:spMk id="12" creationId="{26B0FCFA-8A2E-4F10-87BD-34565BD7C39F}"/>
          </ac:spMkLst>
        </pc:spChg>
        <pc:spChg chg="del">
          <ac:chgData name="Onni Paajanen" userId="S::op0605@edu.turku.fi::1d51c03e-386c-485e-b220-bb0db7791f0d" providerId="AD" clId="Web-{1857A7D8-00DA-A068-C3E9-1B32D4DC1505}" dt="2021-11-10T12:51:21.513" v="0"/>
          <ac:spMkLst>
            <pc:docMk/>
            <pc:sldMk cId="2802590382" sldId="258"/>
            <ac:spMk id="14" creationId="{9B4D62A3-4FC4-441C-AA16-33961136ED54}"/>
          </ac:spMkLst>
        </pc:spChg>
        <pc:spChg chg="del">
          <ac:chgData name="Onni Paajanen" userId="S::op0605@edu.turku.fi::1d51c03e-386c-485e-b220-bb0db7791f0d" providerId="AD" clId="Web-{1857A7D8-00DA-A068-C3E9-1B32D4DC1505}" dt="2021-11-10T12:51:21.513" v="0"/>
          <ac:spMkLst>
            <pc:docMk/>
            <pc:sldMk cId="2802590382" sldId="258"/>
            <ac:spMk id="16" creationId="{2B145B6B-0C0D-455A-986C-C210A43E0F8D}"/>
          </ac:spMkLst>
        </pc:spChg>
        <pc:spChg chg="del">
          <ac:chgData name="Onni Paajanen" userId="S::op0605@edu.turku.fi::1d51c03e-386c-485e-b220-bb0db7791f0d" providerId="AD" clId="Web-{1857A7D8-00DA-A068-C3E9-1B32D4DC1505}" dt="2021-11-10T12:51:21.513" v="0"/>
          <ac:spMkLst>
            <pc:docMk/>
            <pc:sldMk cId="2802590382" sldId="258"/>
            <ac:spMk id="18" creationId="{C74813CB-BAA2-4F0F-8B4D-D5F6F0653D15}"/>
          </ac:spMkLst>
        </pc:spChg>
        <pc:spChg chg="add del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23" creationId="{0BABF38A-8A0D-492E-BD20-6CF4D46B50BD}"/>
          </ac:spMkLst>
        </pc:spChg>
        <pc:spChg chg="add del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27" creationId="{4E7CE7A7-0AFD-439B-9765-E708254D9D2D}"/>
          </ac:spMkLst>
        </pc:spChg>
        <pc:spChg chg="add del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29" creationId="{239CFBC2-8561-4BBF-BDDE-CF7908C98DFC}"/>
          </ac:spMkLst>
        </pc:spChg>
        <pc:spChg chg="add del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31" creationId="{4572B5A9-5531-4FA5-8C90-295EFED8BFF8}"/>
          </ac:spMkLst>
        </pc:spChg>
        <pc:spChg chg="add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36" creationId="{8651CFA9-6065-4243-AC48-858E359780B1}"/>
          </ac:spMkLst>
        </pc:spChg>
        <pc:spChg chg="add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38" creationId="{37962AE0-6A1C-4B76-9D52-10E5E6D7D3BB}"/>
          </ac:spMkLst>
        </pc:spChg>
        <pc:spChg chg="add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40" creationId="{027CAEDE-D92D-4745-8749-71019415A797}"/>
          </ac:spMkLst>
        </pc:spChg>
        <pc:spChg chg="add">
          <ac:chgData name="Onni Paajanen" userId="S::op0605@edu.turku.fi::1d51c03e-386c-485e-b220-bb0db7791f0d" providerId="AD" clId="Web-{1857A7D8-00DA-A068-C3E9-1B32D4DC1505}" dt="2021-11-10T12:52:30.359" v="6"/>
          <ac:spMkLst>
            <pc:docMk/>
            <pc:sldMk cId="2802590382" sldId="258"/>
            <ac:spMk id="42" creationId="{00C96CB6-3880-40E6-A4BF-F64E7D1E4295}"/>
          </ac:spMkLst>
        </pc:spChg>
        <pc:picChg chg="del">
          <ac:chgData name="Onni Paajanen" userId="S::op0605@edu.turku.fi::1d51c03e-386c-485e-b220-bb0db7791f0d" providerId="AD" clId="Web-{1857A7D8-00DA-A068-C3E9-1B32D4DC1505}" dt="2021-11-10T12:51:21.513" v="0"/>
          <ac:picMkLst>
            <pc:docMk/>
            <pc:sldMk cId="2802590382" sldId="258"/>
            <ac:picMk id="10" creationId="{1CB7E8AE-A3AC-4BB7-A5C6-F00EC697B265}"/>
          </ac:picMkLst>
        </pc:picChg>
        <pc:picChg chg="add del">
          <ac:chgData name="Onni Paajanen" userId="S::op0605@edu.turku.fi::1d51c03e-386c-485e-b220-bb0db7791f0d" providerId="AD" clId="Web-{1857A7D8-00DA-A068-C3E9-1B32D4DC1505}" dt="2021-11-10T12:52:30.359" v="6"/>
          <ac:picMkLst>
            <pc:docMk/>
            <pc:sldMk cId="2802590382" sldId="258"/>
            <ac:picMk id="25" creationId="{1CB7E8AE-A3AC-4BB7-A5C6-F00EC697B265}"/>
          </ac:picMkLst>
        </pc:picChg>
      </pc:sldChg>
      <pc:sldChg chg="addSp modSp">
        <pc:chgData name="Onni Paajanen" userId="S::op0605@edu.turku.fi::1d51c03e-386c-485e-b220-bb0db7791f0d" providerId="AD" clId="Web-{1857A7D8-00DA-A068-C3E9-1B32D4DC1505}" dt="2021-11-10T12:58:14.680" v="115" actId="1076"/>
        <pc:sldMkLst>
          <pc:docMk/>
          <pc:sldMk cId="517588525" sldId="259"/>
        </pc:sldMkLst>
        <pc:spChg chg="mod">
          <ac:chgData name="Onni Paajanen" userId="S::op0605@edu.turku.fi::1d51c03e-386c-485e-b220-bb0db7791f0d" providerId="AD" clId="Web-{1857A7D8-00DA-A068-C3E9-1B32D4DC1505}" dt="2021-11-10T12:57:05.881" v="108" actId="1076"/>
          <ac:spMkLst>
            <pc:docMk/>
            <pc:sldMk cId="517588525" sldId="259"/>
            <ac:spMk id="2" creationId="{CB3A1177-A203-4C40-B2DD-4FBCA51B45D0}"/>
          </ac:spMkLst>
        </pc:spChg>
        <pc:spChg chg="mod">
          <ac:chgData name="Onni Paajanen" userId="S::op0605@edu.turku.fi::1d51c03e-386c-485e-b220-bb0db7791f0d" providerId="AD" clId="Web-{1857A7D8-00DA-A068-C3E9-1B32D4DC1505}" dt="2021-11-10T12:57:01.006" v="107" actId="1076"/>
          <ac:spMkLst>
            <pc:docMk/>
            <pc:sldMk cId="517588525" sldId="259"/>
            <ac:spMk id="3" creationId="{DBB2070D-E7F4-4531-BE24-AC40E6400B8D}"/>
          </ac:spMkLst>
        </pc:spChg>
        <pc:picChg chg="mod ord">
          <ac:chgData name="Onni Paajanen" userId="S::op0605@edu.turku.fi::1d51c03e-386c-485e-b220-bb0db7791f0d" providerId="AD" clId="Web-{1857A7D8-00DA-A068-C3E9-1B32D4DC1505}" dt="2021-11-10T12:57:19.553" v="112" actId="1076"/>
          <ac:picMkLst>
            <pc:docMk/>
            <pc:sldMk cId="517588525" sldId="259"/>
            <ac:picMk id="4" creationId="{487448DE-FF89-4EC2-A0B6-F5B560FAF204}"/>
          </ac:picMkLst>
        </pc:picChg>
        <pc:picChg chg="add mod">
          <ac:chgData name="Onni Paajanen" userId="S::op0605@edu.turku.fi::1d51c03e-386c-485e-b220-bb0db7791f0d" providerId="AD" clId="Web-{1857A7D8-00DA-A068-C3E9-1B32D4DC1505}" dt="2021-11-10T12:58:14.680" v="115" actId="1076"/>
          <ac:picMkLst>
            <pc:docMk/>
            <pc:sldMk cId="517588525" sldId="259"/>
            <ac:picMk id="5" creationId="{996D75F7-816B-4B18-B0E3-449E52D9263D}"/>
          </ac:picMkLst>
        </pc:picChg>
      </pc:sldChg>
    </pc:docChg>
  </pc:docChgLst>
  <pc:docChgLst>
    <pc:chgData name="Onni Paajanen" userId="S::op0605@edu.turku.fi::1d51c03e-386c-485e-b220-bb0db7791f0d" providerId="AD" clId="Web-{19AC00B3-A4E2-45D8-9F85-55E94D65620E}"/>
    <pc:docChg chg="modSld">
      <pc:chgData name="Onni Paajanen" userId="S::op0605@edu.turku.fi::1d51c03e-386c-485e-b220-bb0db7791f0d" providerId="AD" clId="Web-{19AC00B3-A4E2-45D8-9F85-55E94D65620E}" dt="2021-11-10T13:03:41.673" v="18" actId="20577"/>
      <pc:docMkLst>
        <pc:docMk/>
      </pc:docMkLst>
      <pc:sldChg chg="modSp">
        <pc:chgData name="Onni Paajanen" userId="S::op0605@edu.turku.fi::1d51c03e-386c-485e-b220-bb0db7791f0d" providerId="AD" clId="Web-{19AC00B3-A4E2-45D8-9F85-55E94D65620E}" dt="2021-11-10T13:03:41.673" v="18" actId="20577"/>
        <pc:sldMkLst>
          <pc:docMk/>
          <pc:sldMk cId="693124254" sldId="257"/>
        </pc:sldMkLst>
        <pc:spChg chg="mod">
          <ac:chgData name="Onni Paajanen" userId="S::op0605@edu.turku.fi::1d51c03e-386c-485e-b220-bb0db7791f0d" providerId="AD" clId="Web-{19AC00B3-A4E2-45D8-9F85-55E94D65620E}" dt="2021-11-10T13:03:41.673" v="18" actId="20577"/>
          <ac:spMkLst>
            <pc:docMk/>
            <pc:sldMk cId="693124254" sldId="257"/>
            <ac:spMk id="3" creationId="{BB1F9C22-A0B0-448F-A7EB-8E3DABCBDD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57B2A91E-42F2-47D3-9AEC-4DED8AC028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AC9E24FE-CA0C-4773-B7F8-03FD61318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2C93-E239-4271-9A78-19654036D0F1}" type="datetime1">
              <a:rPr lang="fi-FI" smtClean="0"/>
              <a:t>10.11.2021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6AE947A-9EC5-45EB-8917-78C8F9DB0D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D9926CB-CCDE-4AE5-9434-4D6A2F89F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C0EDA-7807-4FAA-8473-0DF54DE0EB6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039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B81AC-A320-4380-AF65-AAAD5F683B23}" type="datetime1">
              <a:rPr lang="fi-FI" smtClean="0"/>
              <a:pPr/>
              <a:t>10.11.2021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66E04-E462-46A9-8076-DE0AF2AE644B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90395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66E04-E462-46A9-8076-DE0AF2AE644B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535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5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0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9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Aesthetic liquid watercolor and ink">
            <a:extLst>
              <a:ext uri="{FF2B5EF4-FFF2-40B4-BE49-F238E27FC236}">
                <a16:creationId xmlns:a16="http://schemas.microsoft.com/office/drawing/2014/main" id="{7C10767D-2CA7-4E92-8197-5E0679795E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1051" r="6" b="766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 rtlCol="0">
            <a:normAutofit fontScale="90000"/>
          </a:bodyPr>
          <a:lstStyle/>
          <a:p>
            <a:pPr algn="l"/>
            <a:r>
              <a:rPr lang="fi-FI" sz="5200">
                <a:solidFill>
                  <a:srgbClr val="FFFFFF"/>
                </a:solidFill>
              </a:rPr>
              <a:t>Muurahainen</a:t>
            </a:r>
            <a:br>
              <a:rPr lang="fi-FI" sz="5200">
                <a:solidFill>
                  <a:srgbClr val="FFFFFF"/>
                </a:solidFill>
              </a:rPr>
            </a:br>
            <a:br>
              <a:rPr lang="fi-FI" sz="5200"/>
            </a:br>
            <a:r>
              <a:rPr lang="fi-FI" sz="5200">
                <a:solidFill>
                  <a:srgbClr val="FFFFFF"/>
                </a:solidFill>
              </a:rPr>
              <a:t>Asiaa muistisairaudesta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i-FI" sz="2200" b="1">
                <a:solidFill>
                  <a:srgbClr val="FFFFFF"/>
                </a:solidFill>
              </a:rPr>
              <a:t>Datanomit: </a:t>
            </a:r>
            <a:r>
              <a:rPr lang="fi-FI" sz="2200">
                <a:solidFill>
                  <a:srgbClr val="FFFFFF"/>
                </a:solidFill>
              </a:rPr>
              <a:t>Onni, Miko</a:t>
            </a:r>
            <a:endParaRPr lang="fi-FI" sz="2200" b="1">
              <a:solidFill>
                <a:srgbClr val="FFFFFF"/>
              </a:solidFill>
            </a:endParaRPr>
          </a:p>
          <a:p>
            <a:pPr algn="l"/>
            <a:r>
              <a:rPr lang="fi-FI" sz="2200" b="1">
                <a:solidFill>
                  <a:srgbClr val="FFFFFF"/>
                </a:solidFill>
              </a:rPr>
              <a:t>Lähihoitajat: </a:t>
            </a:r>
            <a:r>
              <a:rPr lang="fi-FI" sz="2200">
                <a:solidFill>
                  <a:srgbClr val="FFFFFF"/>
                </a:solidFill>
              </a:rPr>
              <a:t>Danjel, </a:t>
            </a:r>
            <a:r>
              <a:rPr lang="fi-FI" sz="2200" err="1">
                <a:solidFill>
                  <a:srgbClr val="FFFFFF"/>
                </a:solidFill>
              </a:rPr>
              <a:t>Leyla</a:t>
            </a:r>
            <a:r>
              <a:rPr lang="fi-FI" sz="2200">
                <a:solidFill>
                  <a:srgbClr val="FFFFFF"/>
                </a:solidFill>
              </a:rPr>
              <a:t> ja </a:t>
            </a:r>
            <a:r>
              <a:rPr lang="fi-FI" sz="2200" err="1">
                <a:solidFill>
                  <a:srgbClr val="FFFFFF"/>
                </a:solidFill>
              </a:rPr>
              <a:t>Ilyas</a:t>
            </a:r>
            <a:endParaRPr lang="fi-FI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0A0A4-461E-4B33-A0FF-768A237E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err="1"/>
              <a:t>Määrittely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9C22-A0B0-448F-A7EB-8E3DABCB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559813"/>
            <a:ext cx="4467677" cy="5553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solidFill>
                  <a:schemeClr val="tx2"/>
                </a:solidFill>
              </a:rPr>
              <a:t>Määrittely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onnistui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omasta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mielestämme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hyvin</a:t>
            </a:r>
            <a:r>
              <a:rPr lang="en-US" sz="1800">
                <a:solidFill>
                  <a:schemeClr val="tx2"/>
                </a:solidFill>
              </a:rPr>
              <a:t> ja </a:t>
            </a:r>
            <a:r>
              <a:rPr lang="en-US" sz="1800" err="1">
                <a:solidFill>
                  <a:schemeClr val="tx2"/>
                </a:solidFill>
              </a:rPr>
              <a:t>ongelmitta</a:t>
            </a:r>
            <a:endParaRPr lang="en-US">
              <a:solidFill>
                <a:schemeClr val="tx2"/>
              </a:solidFill>
            </a:endParaRPr>
          </a:p>
          <a:p>
            <a:r>
              <a:rPr lang="en-US" sz="1800" err="1">
                <a:solidFill>
                  <a:schemeClr val="tx2"/>
                </a:solidFill>
              </a:rPr>
              <a:t>Halusimme</a:t>
            </a:r>
            <a:r>
              <a:rPr lang="en-US" sz="1800">
                <a:solidFill>
                  <a:schemeClr val="tx2"/>
                </a:solidFill>
              </a:rPr>
              <a:t> </a:t>
            </a:r>
            <a:r>
              <a:rPr lang="en-US" sz="1800" err="1">
                <a:solidFill>
                  <a:schemeClr val="tx2"/>
                </a:solidFill>
              </a:rPr>
              <a:t>tehdä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nettisivun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josta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saa</a:t>
            </a:r>
            <a:r>
              <a:rPr lang="en-US" sz="1800">
                <a:solidFill>
                  <a:schemeClr val="tx2"/>
                </a:solidFill>
              </a:rPr>
              <a:t> </a:t>
            </a:r>
            <a:r>
              <a:rPr lang="en-US" sz="1800" err="1">
                <a:solidFill>
                  <a:schemeClr val="tx2"/>
                </a:solidFill>
              </a:rPr>
              <a:t>tietoa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muistisairauksista</a:t>
            </a:r>
            <a:r>
              <a:rPr lang="en-US" sz="1800">
                <a:solidFill>
                  <a:schemeClr val="tx2"/>
                </a:solidFill>
              </a:rPr>
              <a:t> ja </a:t>
            </a:r>
            <a:r>
              <a:rPr lang="en-US" sz="1800" err="1">
                <a:solidFill>
                  <a:schemeClr val="tx2"/>
                </a:solidFill>
              </a:rPr>
              <a:t>mahdollisesti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apua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niiihin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Joitakin asioita jäi laittamatta koska 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halusimme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pitää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sivun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simppelinä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ja </a:t>
            </a:r>
            <a:r>
              <a:rPr lang="en-US" sz="1800" err="1">
                <a:solidFill>
                  <a:schemeClr val="tx2"/>
                </a:solidFill>
                <a:ea typeface="+mn-lt"/>
                <a:cs typeface="+mn-lt"/>
              </a:rPr>
              <a:t>helppokäyttöisenä</a:t>
            </a:r>
            <a:endParaRPr lang="en-US" sz="1800" err="1">
              <a:solidFill>
                <a:schemeClr val="tx2"/>
              </a:solidFill>
            </a:endParaRPr>
          </a:p>
          <a:p>
            <a:pPr algn="ctr"/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1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CA145-8DF8-492A-B2C9-07E0EA82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Käyttäjätarinat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0E077-516B-49C0-A0D2-1F47CA5B4615}"/>
              </a:ext>
            </a:extLst>
          </p:cNvPr>
          <p:cNvSpPr txBox="1"/>
          <p:nvPr/>
        </p:nvSpPr>
        <p:spPr>
          <a:xfrm>
            <a:off x="6705600" y="559813"/>
            <a:ext cx="4467677" cy="5553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 algn="ctr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2"/>
                </a:solidFill>
              </a:rPr>
              <a:t>vanhuksena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haluan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että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sivulla</a:t>
            </a:r>
            <a:r>
              <a:rPr lang="en-US">
                <a:solidFill>
                  <a:schemeClr val="tx2"/>
                </a:solidFill>
              </a:rPr>
              <a:t> on </a:t>
            </a:r>
            <a:r>
              <a:rPr lang="en-US" err="1">
                <a:solidFill>
                  <a:schemeClr val="tx2"/>
                </a:solidFill>
              </a:rPr>
              <a:t>vaihdettavissa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oleva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fontti</a:t>
            </a:r>
            <a:r>
              <a:rPr lang="en-US">
                <a:solidFill>
                  <a:schemeClr val="tx2"/>
                </a:solidFill>
              </a:rPr>
              <a:t> tai </a:t>
            </a:r>
            <a:r>
              <a:rPr lang="en-US" err="1">
                <a:solidFill>
                  <a:schemeClr val="tx2"/>
                </a:solidFill>
              </a:rPr>
              <a:t>mahdollisuus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että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sivu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lukee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ääneen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 err="1">
                <a:solidFill>
                  <a:schemeClr val="tx2"/>
                </a:solidFill>
              </a:rPr>
              <a:t>tekstin</a:t>
            </a:r>
            <a:endParaRPr lang="en-US"/>
          </a:p>
          <a:p>
            <a:pPr indent="-228600" algn="ctr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muistisairaana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haluan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että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nettisivulla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valikko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muistakin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muistisairauksista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jotta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oleva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henkilö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tietoa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muistakin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sairauksista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hänellä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joku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muu</a:t>
            </a:r>
            <a:endParaRPr lang="en-US">
              <a:ea typeface="+mn-lt"/>
              <a:cs typeface="+mn-lt"/>
            </a:endParaRPr>
          </a:p>
          <a:p>
            <a:pPr indent="-228600" algn="ctr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muistasairaana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haluan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että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sivulla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joitakin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pelejä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muistipelejä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jotta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sairaistunut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aivotreeniä</a:t>
            </a:r>
            <a:endParaRPr lang="en-US">
              <a:ea typeface="+mn-lt"/>
              <a:cs typeface="+mn-lt"/>
            </a:endParaRPr>
          </a:p>
          <a:p>
            <a:pPr indent="-228600" algn="ctr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muistisairaana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haluan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että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sivulla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yleistietoa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muistakin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sairauksista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jotta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tietoa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sairauksista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hänellä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jokin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sairaus</a:t>
            </a:r>
            <a:endParaRPr lang="en-US">
              <a:ea typeface="+mn-lt"/>
              <a:cs typeface="+mn-lt"/>
            </a:endParaRPr>
          </a:p>
          <a:p>
            <a:pPr indent="-228600" algn="ctr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err="1">
                <a:ea typeface="+mn-lt"/>
                <a:cs typeface="+mn-lt"/>
              </a:rPr>
              <a:t>muistisairaana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haluan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että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sivulla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löytyisi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muistasairauksista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jonkilainen</a:t>
            </a:r>
            <a:r>
              <a:rPr lang="en-US">
                <a:ea typeface="+mn-lt"/>
                <a:cs typeface="+mn-lt"/>
              </a:rPr>
              <a:t> video, </a:t>
            </a:r>
            <a:r>
              <a:rPr lang="en-US" err="1">
                <a:ea typeface="+mn-lt"/>
                <a:cs typeface="+mn-lt"/>
              </a:rPr>
              <a:t>jotta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sairastava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saisi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ajatuksen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mikä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mitä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muistisairaus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oikeen</a:t>
            </a:r>
            <a:r>
              <a:rPr lang="en-US">
                <a:ea typeface="+mn-lt"/>
                <a:cs typeface="+mn-lt"/>
              </a:rPr>
              <a:t> on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9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8F27-BA7A-424E-B652-8621F215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Teorian</a:t>
            </a:r>
            <a:r>
              <a:rPr lang="en-US"/>
              <a:t> </a:t>
            </a:r>
            <a:r>
              <a:rPr lang="en-US" err="1"/>
              <a:t>valitseminen</a:t>
            </a:r>
            <a:r>
              <a:rPr lang="en-US"/>
              <a:t> ja </a:t>
            </a:r>
            <a:r>
              <a:rPr lang="en-US" err="1"/>
              <a:t>lähteet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47EE-2A53-480E-A3C3-1AF2891F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Lähihoitajat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3109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7448DE-FF89-4EC2-A0B6-F5B560FA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60" y="951783"/>
            <a:ext cx="5647427" cy="2366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A1177-A203-4C40-B2DD-4FBCA51B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7" y="6326"/>
            <a:ext cx="10515600" cy="1325563"/>
          </a:xfrm>
        </p:spPr>
        <p:txBody>
          <a:bodyPr/>
          <a:lstStyle/>
          <a:p>
            <a:r>
              <a:rPr lang="en-US" err="1"/>
              <a:t>Teknisen</a:t>
            </a:r>
            <a:r>
              <a:rPr lang="en-US"/>
              <a:t> </a:t>
            </a:r>
            <a:r>
              <a:rPr lang="en-US" err="1"/>
              <a:t>toteutuksen</a:t>
            </a:r>
            <a:r>
              <a:rPr lang="en-US"/>
              <a:t> </a:t>
            </a:r>
            <a:r>
              <a:rPr lang="en-US" err="1"/>
              <a:t>kuvaus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070D-E7F4-4531-BE24-AC40E640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" y="1474997"/>
            <a:ext cx="7726393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Teimme</a:t>
            </a:r>
            <a:r>
              <a:rPr lang="en-US"/>
              <a:t> html </a:t>
            </a:r>
            <a:r>
              <a:rPr lang="en-US" err="1"/>
              <a:t>koodilla</a:t>
            </a:r>
            <a:r>
              <a:rPr lang="en-US"/>
              <a:t> </a:t>
            </a:r>
            <a:r>
              <a:rPr lang="en-US" err="1"/>
              <a:t>nettisivut</a:t>
            </a:r>
            <a:r>
              <a:rPr lang="en-US"/>
              <a:t> </a:t>
            </a:r>
          </a:p>
          <a:p>
            <a:r>
              <a:rPr lang="en-US"/>
              <a:t>Ja </a:t>
            </a:r>
            <a:r>
              <a:rPr lang="en-US" err="1"/>
              <a:t>muokkasimme</a:t>
            </a:r>
            <a:r>
              <a:rPr lang="en-US"/>
              <a:t> </a:t>
            </a:r>
            <a:r>
              <a:rPr lang="en-US" err="1"/>
              <a:t>sivun</a:t>
            </a:r>
            <a:r>
              <a:rPr lang="en-US"/>
              <a:t> </a:t>
            </a:r>
            <a:r>
              <a:rPr lang="en-US" err="1"/>
              <a:t>ulkonäköä</a:t>
            </a:r>
            <a:r>
              <a:rPr lang="en-US"/>
              <a:t> CSS </a:t>
            </a:r>
            <a:r>
              <a:rPr lang="en-US" err="1"/>
              <a:t>koodilla</a:t>
            </a:r>
            <a:endParaRPr lang="en-US"/>
          </a:p>
          <a:p>
            <a:r>
              <a:rPr lang="en-US"/>
              <a:t>Sivu on </a:t>
            </a:r>
            <a:r>
              <a:rPr lang="en-US" err="1"/>
              <a:t>kokonaan</a:t>
            </a:r>
            <a:r>
              <a:rPr lang="en-US"/>
              <a:t> </a:t>
            </a:r>
            <a:r>
              <a:rPr lang="en-US" err="1"/>
              <a:t>itse</a:t>
            </a:r>
            <a:r>
              <a:rPr lang="en-US"/>
              <a:t> </a:t>
            </a:r>
            <a:r>
              <a:rPr lang="en-US" err="1"/>
              <a:t>tehty</a:t>
            </a:r>
            <a:r>
              <a:rPr lang="en-US"/>
              <a:t> </a:t>
            </a:r>
            <a:r>
              <a:rPr lang="en-US" err="1"/>
              <a:t>ilman</a:t>
            </a:r>
            <a:r>
              <a:rPr lang="en-US"/>
              <a:t> </a:t>
            </a:r>
            <a:r>
              <a:rPr lang="en-US" err="1"/>
              <a:t>valmista</a:t>
            </a:r>
            <a:r>
              <a:rPr lang="en-US"/>
              <a:t> </a:t>
            </a:r>
            <a:r>
              <a:rPr lang="en-US" err="1"/>
              <a:t>pohjaa</a:t>
            </a:r>
            <a:endParaRPr lang="en-US"/>
          </a:p>
          <a:p>
            <a:r>
              <a:rPr lang="en-US" err="1"/>
              <a:t>Valitsimme</a:t>
            </a:r>
            <a:r>
              <a:rPr lang="en-US"/>
              <a:t> html ja CSS </a:t>
            </a:r>
            <a:r>
              <a:rPr lang="en-US" err="1"/>
              <a:t>koska</a:t>
            </a:r>
            <a:r>
              <a:rPr lang="en-US"/>
              <a:t> se </a:t>
            </a:r>
            <a:r>
              <a:rPr lang="en-US" err="1"/>
              <a:t>onnistui</a:t>
            </a:r>
            <a:r>
              <a:rPr lang="en-US"/>
              <a:t> </a:t>
            </a:r>
            <a:r>
              <a:rPr lang="en-US" err="1"/>
              <a:t>wordpressiä</a:t>
            </a:r>
            <a:r>
              <a:rPr lang="en-US"/>
              <a:t> </a:t>
            </a:r>
            <a:r>
              <a:rPr lang="en-US" err="1"/>
              <a:t>helpommin</a:t>
            </a:r>
            <a:r>
              <a:rPr lang="en-US"/>
              <a:t> ja </a:t>
            </a:r>
            <a:r>
              <a:rPr lang="en-US" err="1"/>
              <a:t>paremmin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96D75F7-816B-4B18-B0E3-449E52D92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55" y="3431294"/>
            <a:ext cx="2743200" cy="31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0661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83804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6057-74D2-447B-9A1F-33E94B17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Käyttöliittymäkuvat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EF3E1C-31BD-4AE3-8DCF-E9ED3DD6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41" y="396939"/>
            <a:ext cx="1257834" cy="3870261"/>
          </a:xfrm>
          <a:prstGeom prst="rect">
            <a:avLst/>
          </a:prstGeom>
        </p:spPr>
      </p:pic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F04B1BF-081C-4C99-90FF-CF895E105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79062" y="396939"/>
            <a:ext cx="1257834" cy="3870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577D8-AA90-4AE0-B187-4C88A397979B}"/>
              </a:ext>
            </a:extLst>
          </p:cNvPr>
          <p:cNvSpPr txBox="1"/>
          <p:nvPr/>
        </p:nvSpPr>
        <p:spPr>
          <a:xfrm>
            <a:off x="6553200" y="399684"/>
            <a:ext cx="4800600" cy="3867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Käyttöliittymäkuvien toteutus muuttui hieman mutta pidimme sinisen teeman</a:t>
            </a:r>
          </a:p>
        </p:txBody>
      </p:sp>
    </p:spTree>
    <p:extLst>
      <p:ext uri="{BB962C8B-B14F-4D97-AF65-F5344CB8AC3E}">
        <p14:creationId xmlns:p14="http://schemas.microsoft.com/office/powerpoint/2010/main" val="21239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13FFBC-D843-4F6D-A6AA-5474FEF3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Trello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pic>
        <p:nvPicPr>
          <p:cNvPr id="4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E377A97-3744-40AA-80AB-F1C297B3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9202" y="950983"/>
            <a:ext cx="8991723" cy="5478405"/>
          </a:xfrm>
        </p:spPr>
      </p:pic>
    </p:spTree>
    <p:extLst>
      <p:ext uri="{BB962C8B-B14F-4D97-AF65-F5344CB8AC3E}">
        <p14:creationId xmlns:p14="http://schemas.microsoft.com/office/powerpoint/2010/main" val="263836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C11B7-7DB6-412D-B543-9814742C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chemeClr val="tx2"/>
                </a:solidFill>
              </a:rPr>
              <a:t>NETTISIVU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7381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BlockprintVTI</vt:lpstr>
      <vt:lpstr>Muurahainen  Asiaa muistisairaudesta</vt:lpstr>
      <vt:lpstr>Määrittely</vt:lpstr>
      <vt:lpstr>Käyttäjätarinat</vt:lpstr>
      <vt:lpstr>Teorian valitseminen ja lähteet</vt:lpstr>
      <vt:lpstr>Teknisen toteutuksen kuvaus</vt:lpstr>
      <vt:lpstr>Käyttöliittymäkuvat</vt:lpstr>
      <vt:lpstr>Trello</vt:lpstr>
      <vt:lpstr>NETTISIVU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2021-11-10T12:01:37Z</dcterms:created>
  <dcterms:modified xsi:type="dcterms:W3CDTF">2021-11-10T13:03:46Z</dcterms:modified>
</cp:coreProperties>
</file>