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B5D7EB-50E5-4C4B-91C3-7335F68A5AC3}" v="55" dt="2024-03-15T21:37:11.6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ka Shirisha" userId="81dabf7e13872383" providerId="LiveId" clId="{ABB5D7EB-50E5-4C4B-91C3-7335F68A5AC3}"/>
    <pc:docChg chg="custSel addSld delSld modSld">
      <pc:chgData name="Paka Shirisha" userId="81dabf7e13872383" providerId="LiveId" clId="{ABB5D7EB-50E5-4C4B-91C3-7335F68A5AC3}" dt="2024-03-22T00:49:54.049" v="796" actId="20577"/>
      <pc:docMkLst>
        <pc:docMk/>
      </pc:docMkLst>
      <pc:sldChg chg="addSp delSp modSp mod">
        <pc:chgData name="Paka Shirisha" userId="81dabf7e13872383" providerId="LiveId" clId="{ABB5D7EB-50E5-4C4B-91C3-7335F68A5AC3}" dt="2024-03-22T00:49:54.049" v="796" actId="20577"/>
        <pc:sldMkLst>
          <pc:docMk/>
          <pc:sldMk cId="1667496642" sldId="256"/>
        </pc:sldMkLst>
        <pc:spChg chg="del mod">
          <ac:chgData name="Paka Shirisha" userId="81dabf7e13872383" providerId="LiveId" clId="{ABB5D7EB-50E5-4C4B-91C3-7335F68A5AC3}" dt="2024-03-15T19:56:23.205" v="12" actId="21"/>
          <ac:spMkLst>
            <pc:docMk/>
            <pc:sldMk cId="1667496642" sldId="256"/>
            <ac:spMk id="2" creationId="{FFFEEC09-DB64-B8BD-77BA-43AD9FA16227}"/>
          </ac:spMkLst>
        </pc:spChg>
        <pc:spChg chg="del">
          <ac:chgData name="Paka Shirisha" userId="81dabf7e13872383" providerId="LiveId" clId="{ABB5D7EB-50E5-4C4B-91C3-7335F68A5AC3}" dt="2024-03-15T19:56:37.090" v="16" actId="21"/>
          <ac:spMkLst>
            <pc:docMk/>
            <pc:sldMk cId="1667496642" sldId="256"/>
            <ac:spMk id="3" creationId="{3E9DEB5A-A221-7AFC-C38A-414157686D35}"/>
          </ac:spMkLst>
        </pc:spChg>
        <pc:spChg chg="add del mod">
          <ac:chgData name="Paka Shirisha" userId="81dabf7e13872383" providerId="LiveId" clId="{ABB5D7EB-50E5-4C4B-91C3-7335F68A5AC3}" dt="2024-03-15T20:07:47.688" v="103" actId="21"/>
          <ac:spMkLst>
            <pc:docMk/>
            <pc:sldMk cId="1667496642" sldId="256"/>
            <ac:spMk id="6" creationId="{865E92DA-B23C-8EC7-B26A-1F89A9F59E2E}"/>
          </ac:spMkLst>
        </pc:spChg>
        <pc:spChg chg="add del mod">
          <ac:chgData name="Paka Shirisha" userId="81dabf7e13872383" providerId="LiveId" clId="{ABB5D7EB-50E5-4C4B-91C3-7335F68A5AC3}" dt="2024-03-15T20:09:05.051" v="107" actId="21"/>
          <ac:spMkLst>
            <pc:docMk/>
            <pc:sldMk cId="1667496642" sldId="256"/>
            <ac:spMk id="7" creationId="{3AE21BB5-AE4B-7EDE-AA42-D2E42369530C}"/>
          </ac:spMkLst>
        </pc:spChg>
        <pc:spChg chg="add del mod">
          <ac:chgData name="Paka Shirisha" userId="81dabf7e13872383" providerId="LiveId" clId="{ABB5D7EB-50E5-4C4B-91C3-7335F68A5AC3}" dt="2024-03-15T20:09:19.897" v="110" actId="21"/>
          <ac:spMkLst>
            <pc:docMk/>
            <pc:sldMk cId="1667496642" sldId="256"/>
            <ac:spMk id="8" creationId="{3AE21BB5-AE4B-7EDE-AA42-D2E42369530C}"/>
          </ac:spMkLst>
        </pc:spChg>
        <pc:spChg chg="add del mod">
          <ac:chgData name="Paka Shirisha" userId="81dabf7e13872383" providerId="LiveId" clId="{ABB5D7EB-50E5-4C4B-91C3-7335F68A5AC3}" dt="2024-03-15T20:09:33.285" v="114" actId="21"/>
          <ac:spMkLst>
            <pc:docMk/>
            <pc:sldMk cId="1667496642" sldId="256"/>
            <ac:spMk id="10" creationId="{3AE21BB5-AE4B-7EDE-AA42-D2E42369530C}"/>
          </ac:spMkLst>
        </pc:spChg>
        <pc:spChg chg="add mod">
          <ac:chgData name="Paka Shirisha" userId="81dabf7e13872383" providerId="LiveId" clId="{ABB5D7EB-50E5-4C4B-91C3-7335F68A5AC3}" dt="2024-03-15T20:19:20.699" v="149" actId="14100"/>
          <ac:spMkLst>
            <pc:docMk/>
            <pc:sldMk cId="1667496642" sldId="256"/>
            <ac:spMk id="14" creationId="{DCB42889-9CDC-5886-CF8E-8E6BF81EB63B}"/>
          </ac:spMkLst>
        </pc:spChg>
        <pc:spChg chg="add mod">
          <ac:chgData name="Paka Shirisha" userId="81dabf7e13872383" providerId="LiveId" clId="{ABB5D7EB-50E5-4C4B-91C3-7335F68A5AC3}" dt="2024-03-22T00:49:54.049" v="796" actId="20577"/>
          <ac:spMkLst>
            <pc:docMk/>
            <pc:sldMk cId="1667496642" sldId="256"/>
            <ac:spMk id="15" creationId="{EAEF9788-EE53-0C53-EC99-3512A8BF23A2}"/>
          </ac:spMkLst>
        </pc:spChg>
        <pc:spChg chg="add del mod">
          <ac:chgData name="Paka Shirisha" userId="81dabf7e13872383" providerId="LiveId" clId="{ABB5D7EB-50E5-4C4B-91C3-7335F68A5AC3}" dt="2024-03-15T20:26:11.224" v="250" actId="21"/>
          <ac:spMkLst>
            <pc:docMk/>
            <pc:sldMk cId="1667496642" sldId="256"/>
            <ac:spMk id="16" creationId="{CED82FEB-8CA7-4A39-16CB-FA646B93BCFD}"/>
          </ac:spMkLst>
        </pc:spChg>
        <pc:spChg chg="add mod">
          <ac:chgData name="Paka Shirisha" userId="81dabf7e13872383" providerId="LiveId" clId="{ABB5D7EB-50E5-4C4B-91C3-7335F68A5AC3}" dt="2024-03-21T16:24:41.813" v="684" actId="1076"/>
          <ac:spMkLst>
            <pc:docMk/>
            <pc:sldMk cId="1667496642" sldId="256"/>
            <ac:spMk id="17" creationId="{9431F588-BEB8-A143-1710-4B0542277C09}"/>
          </ac:spMkLst>
        </pc:spChg>
        <pc:spChg chg="add mod">
          <ac:chgData name="Paka Shirisha" userId="81dabf7e13872383" providerId="LiveId" clId="{ABB5D7EB-50E5-4C4B-91C3-7335F68A5AC3}" dt="2024-03-15T20:31:23.956" v="294" actId="20577"/>
          <ac:spMkLst>
            <pc:docMk/>
            <pc:sldMk cId="1667496642" sldId="256"/>
            <ac:spMk id="18" creationId="{D9C79E61-6A8F-1262-EB18-8A162252FF0C}"/>
          </ac:spMkLst>
        </pc:spChg>
        <pc:spChg chg="add mod">
          <ac:chgData name="Paka Shirisha" userId="81dabf7e13872383" providerId="LiveId" clId="{ABB5D7EB-50E5-4C4B-91C3-7335F68A5AC3}" dt="2024-03-15T20:30:54.050" v="288" actId="2711"/>
          <ac:spMkLst>
            <pc:docMk/>
            <pc:sldMk cId="1667496642" sldId="256"/>
            <ac:spMk id="19" creationId="{D80A69D1-D88B-13C8-C98C-A181649EA901}"/>
          </ac:spMkLst>
        </pc:spChg>
        <pc:picChg chg="add del mod">
          <ac:chgData name="Paka Shirisha" userId="81dabf7e13872383" providerId="LiveId" clId="{ABB5D7EB-50E5-4C4B-91C3-7335F68A5AC3}" dt="2024-03-15T20:13:15.769" v="132" actId="21"/>
          <ac:picMkLst>
            <pc:docMk/>
            <pc:sldMk cId="1667496642" sldId="256"/>
            <ac:picMk id="5" creationId="{7579650F-2E96-BD42-2926-53773D640C07}"/>
          </ac:picMkLst>
        </pc:picChg>
        <pc:picChg chg="add del mod">
          <ac:chgData name="Paka Shirisha" userId="81dabf7e13872383" providerId="LiveId" clId="{ABB5D7EB-50E5-4C4B-91C3-7335F68A5AC3}" dt="2024-03-15T20:09:19.897" v="110" actId="21"/>
          <ac:picMkLst>
            <pc:docMk/>
            <pc:sldMk cId="1667496642" sldId="256"/>
            <ac:picMk id="9" creationId="{5D4E6287-1170-C2DA-9F4B-B18708B16798}"/>
          </ac:picMkLst>
        </pc:picChg>
        <pc:picChg chg="add del mod">
          <ac:chgData name="Paka Shirisha" userId="81dabf7e13872383" providerId="LiveId" clId="{ABB5D7EB-50E5-4C4B-91C3-7335F68A5AC3}" dt="2024-03-15T20:09:33.285" v="114" actId="21"/>
          <ac:picMkLst>
            <pc:docMk/>
            <pc:sldMk cId="1667496642" sldId="256"/>
            <ac:picMk id="11" creationId="{5D4E6287-1170-C2DA-9F4B-B18708B16798}"/>
          </ac:picMkLst>
        </pc:picChg>
        <pc:picChg chg="add mod">
          <ac:chgData name="Paka Shirisha" userId="81dabf7e13872383" providerId="LiveId" clId="{ABB5D7EB-50E5-4C4B-91C3-7335F68A5AC3}" dt="2024-03-15T20:13:57.296" v="137" actId="14100"/>
          <ac:picMkLst>
            <pc:docMk/>
            <pc:sldMk cId="1667496642" sldId="256"/>
            <ac:picMk id="12" creationId="{7579650F-2E96-BD42-2926-53773D640C07}"/>
          </ac:picMkLst>
        </pc:picChg>
        <pc:picChg chg="add mod">
          <ac:chgData name="Paka Shirisha" userId="81dabf7e13872383" providerId="LiveId" clId="{ABB5D7EB-50E5-4C4B-91C3-7335F68A5AC3}" dt="2024-03-15T20:14:06.063" v="138"/>
          <ac:picMkLst>
            <pc:docMk/>
            <pc:sldMk cId="1667496642" sldId="256"/>
            <ac:picMk id="13" creationId="{4DDCB0DE-9C63-26EE-DEE8-DD0D4096DB4B}"/>
          </ac:picMkLst>
        </pc:picChg>
        <pc:picChg chg="add del mod">
          <ac:chgData name="Paka Shirisha" userId="81dabf7e13872383" providerId="LiveId" clId="{ABB5D7EB-50E5-4C4B-91C3-7335F68A5AC3}" dt="2024-03-15T20:07:53.263" v="104" actId="21"/>
          <ac:picMkLst>
            <pc:docMk/>
            <pc:sldMk cId="1667496642" sldId="256"/>
            <ac:picMk id="1026" creationId="{9D152555-9F36-D1F2-5632-99F778ABC354}"/>
          </ac:picMkLst>
        </pc:picChg>
        <pc:picChg chg="add del">
          <ac:chgData name="Paka Shirisha" userId="81dabf7e13872383" providerId="LiveId" clId="{ABB5D7EB-50E5-4C4B-91C3-7335F68A5AC3}" dt="2024-03-15T20:09:05.051" v="107" actId="21"/>
          <ac:picMkLst>
            <pc:docMk/>
            <pc:sldMk cId="1667496642" sldId="256"/>
            <ac:picMk id="1028" creationId="{5D4E6287-1170-C2DA-9F4B-B18708B16798}"/>
          </ac:picMkLst>
        </pc:picChg>
        <pc:picChg chg="add mod">
          <ac:chgData name="Paka Shirisha" userId="81dabf7e13872383" providerId="LiveId" clId="{ABB5D7EB-50E5-4C4B-91C3-7335F68A5AC3}" dt="2024-03-15T20:11:35.865" v="130" actId="14100"/>
          <ac:picMkLst>
            <pc:docMk/>
            <pc:sldMk cId="1667496642" sldId="256"/>
            <ac:picMk id="1030" creationId="{D8CACB65-B323-C5B8-182D-454E78E05842}"/>
          </ac:picMkLst>
        </pc:picChg>
      </pc:sldChg>
      <pc:sldChg chg="addSp delSp modSp new mod">
        <pc:chgData name="Paka Shirisha" userId="81dabf7e13872383" providerId="LiveId" clId="{ABB5D7EB-50E5-4C4B-91C3-7335F68A5AC3}" dt="2024-03-15T20:44:37.225" v="350" actId="14100"/>
        <pc:sldMkLst>
          <pc:docMk/>
          <pc:sldMk cId="2991055479" sldId="257"/>
        </pc:sldMkLst>
        <pc:spChg chg="mod">
          <ac:chgData name="Paka Shirisha" userId="81dabf7e13872383" providerId="LiveId" clId="{ABB5D7EB-50E5-4C4B-91C3-7335F68A5AC3}" dt="2024-03-15T20:36:54.873" v="345" actId="255"/>
          <ac:spMkLst>
            <pc:docMk/>
            <pc:sldMk cId="2991055479" sldId="257"/>
            <ac:spMk id="2" creationId="{0D2FDDBD-0743-9B85-FBDB-13021934DDBD}"/>
          </ac:spMkLst>
        </pc:spChg>
        <pc:spChg chg="del mod">
          <ac:chgData name="Paka Shirisha" userId="81dabf7e13872383" providerId="LiveId" clId="{ABB5D7EB-50E5-4C4B-91C3-7335F68A5AC3}" dt="2024-03-15T20:44:23.950" v="346" actId="22"/>
          <ac:spMkLst>
            <pc:docMk/>
            <pc:sldMk cId="2991055479" sldId="257"/>
            <ac:spMk id="3" creationId="{EC7727C8-C7A2-BCD1-4B1E-0CB7BB18FCDF}"/>
          </ac:spMkLst>
        </pc:spChg>
        <pc:picChg chg="add mod ord">
          <ac:chgData name="Paka Shirisha" userId="81dabf7e13872383" providerId="LiveId" clId="{ABB5D7EB-50E5-4C4B-91C3-7335F68A5AC3}" dt="2024-03-15T20:44:37.225" v="350" actId="14100"/>
          <ac:picMkLst>
            <pc:docMk/>
            <pc:sldMk cId="2991055479" sldId="257"/>
            <ac:picMk id="5" creationId="{14545CDA-D960-59A1-4E87-B8DE3962FD08}"/>
          </ac:picMkLst>
        </pc:picChg>
      </pc:sldChg>
      <pc:sldChg chg="addSp delSp modSp new mod">
        <pc:chgData name="Paka Shirisha" userId="81dabf7e13872383" providerId="LiveId" clId="{ABB5D7EB-50E5-4C4B-91C3-7335F68A5AC3}" dt="2024-03-15T20:50:58.177" v="384" actId="14100"/>
        <pc:sldMkLst>
          <pc:docMk/>
          <pc:sldMk cId="4090923276" sldId="258"/>
        </pc:sldMkLst>
        <pc:spChg chg="mod">
          <ac:chgData name="Paka Shirisha" userId="81dabf7e13872383" providerId="LiveId" clId="{ABB5D7EB-50E5-4C4B-91C3-7335F68A5AC3}" dt="2024-03-15T20:46:18.464" v="379" actId="255"/>
          <ac:spMkLst>
            <pc:docMk/>
            <pc:sldMk cId="4090923276" sldId="258"/>
            <ac:spMk id="2" creationId="{3A16ACBD-FF6B-C5F7-7539-1C68AB539860}"/>
          </ac:spMkLst>
        </pc:spChg>
        <pc:spChg chg="del mod">
          <ac:chgData name="Paka Shirisha" userId="81dabf7e13872383" providerId="LiveId" clId="{ABB5D7EB-50E5-4C4B-91C3-7335F68A5AC3}" dt="2024-03-15T20:50:45.301" v="380" actId="22"/>
          <ac:spMkLst>
            <pc:docMk/>
            <pc:sldMk cId="4090923276" sldId="258"/>
            <ac:spMk id="3" creationId="{F5749094-8ED3-72A9-61D0-E9A210B0B557}"/>
          </ac:spMkLst>
        </pc:spChg>
        <pc:picChg chg="add mod ord">
          <ac:chgData name="Paka Shirisha" userId="81dabf7e13872383" providerId="LiveId" clId="{ABB5D7EB-50E5-4C4B-91C3-7335F68A5AC3}" dt="2024-03-15T20:50:58.177" v="384" actId="14100"/>
          <ac:picMkLst>
            <pc:docMk/>
            <pc:sldMk cId="4090923276" sldId="258"/>
            <ac:picMk id="5" creationId="{43187AFA-637B-FB62-6278-8B51FCF048D4}"/>
          </ac:picMkLst>
        </pc:picChg>
      </pc:sldChg>
      <pc:sldChg chg="addSp delSp modSp new mod">
        <pc:chgData name="Paka Shirisha" userId="81dabf7e13872383" providerId="LiveId" clId="{ABB5D7EB-50E5-4C4B-91C3-7335F68A5AC3}" dt="2024-03-15T20:52:38.915" v="422" actId="14100"/>
        <pc:sldMkLst>
          <pc:docMk/>
          <pc:sldMk cId="1669985958" sldId="259"/>
        </pc:sldMkLst>
        <pc:spChg chg="mod">
          <ac:chgData name="Paka Shirisha" userId="81dabf7e13872383" providerId="LiveId" clId="{ABB5D7EB-50E5-4C4B-91C3-7335F68A5AC3}" dt="2024-03-15T20:51:45.461" v="416" actId="255"/>
          <ac:spMkLst>
            <pc:docMk/>
            <pc:sldMk cId="1669985958" sldId="259"/>
            <ac:spMk id="2" creationId="{D092DC23-BBE6-D229-114C-729BC7B5DEA0}"/>
          </ac:spMkLst>
        </pc:spChg>
        <pc:spChg chg="del mod">
          <ac:chgData name="Paka Shirisha" userId="81dabf7e13872383" providerId="LiveId" clId="{ABB5D7EB-50E5-4C4B-91C3-7335F68A5AC3}" dt="2024-03-15T20:52:25.778" v="417"/>
          <ac:spMkLst>
            <pc:docMk/>
            <pc:sldMk cId="1669985958" sldId="259"/>
            <ac:spMk id="3" creationId="{77720B26-5983-5EE3-94B3-D16584BEDA7F}"/>
          </ac:spMkLst>
        </pc:spChg>
        <pc:picChg chg="add mod">
          <ac:chgData name="Paka Shirisha" userId="81dabf7e13872383" providerId="LiveId" clId="{ABB5D7EB-50E5-4C4B-91C3-7335F68A5AC3}" dt="2024-03-15T20:52:38.915" v="422" actId="14100"/>
          <ac:picMkLst>
            <pc:docMk/>
            <pc:sldMk cId="1669985958" sldId="259"/>
            <ac:picMk id="5" creationId="{F26E84C0-275F-1370-0771-01CB01212DAB}"/>
          </ac:picMkLst>
        </pc:picChg>
      </pc:sldChg>
      <pc:sldChg chg="addSp delSp modSp new mod">
        <pc:chgData name="Paka Shirisha" userId="81dabf7e13872383" providerId="LiveId" clId="{ABB5D7EB-50E5-4C4B-91C3-7335F68A5AC3}" dt="2024-03-15T20:54:07.913" v="477" actId="1076"/>
        <pc:sldMkLst>
          <pc:docMk/>
          <pc:sldMk cId="1180311610" sldId="260"/>
        </pc:sldMkLst>
        <pc:spChg chg="mod">
          <ac:chgData name="Paka Shirisha" userId="81dabf7e13872383" providerId="LiveId" clId="{ABB5D7EB-50E5-4C4B-91C3-7335F68A5AC3}" dt="2024-03-15T20:53:24.124" v="469" actId="255"/>
          <ac:spMkLst>
            <pc:docMk/>
            <pc:sldMk cId="1180311610" sldId="260"/>
            <ac:spMk id="2" creationId="{769D5347-9449-2CA5-B91C-6458EFF64548}"/>
          </ac:spMkLst>
        </pc:spChg>
        <pc:spChg chg="del mod">
          <ac:chgData name="Paka Shirisha" userId="81dabf7e13872383" providerId="LiveId" clId="{ABB5D7EB-50E5-4C4B-91C3-7335F68A5AC3}" dt="2024-03-15T20:53:51.781" v="470"/>
          <ac:spMkLst>
            <pc:docMk/>
            <pc:sldMk cId="1180311610" sldId="260"/>
            <ac:spMk id="3" creationId="{51DFB980-E189-DFD7-5B0D-F3E0FED12FF5}"/>
          </ac:spMkLst>
        </pc:spChg>
        <pc:picChg chg="add mod">
          <ac:chgData name="Paka Shirisha" userId="81dabf7e13872383" providerId="LiveId" clId="{ABB5D7EB-50E5-4C4B-91C3-7335F68A5AC3}" dt="2024-03-15T20:54:07.913" v="477" actId="1076"/>
          <ac:picMkLst>
            <pc:docMk/>
            <pc:sldMk cId="1180311610" sldId="260"/>
            <ac:picMk id="5" creationId="{FE5FB1FB-7539-F7E8-E020-0806608E0E58}"/>
          </ac:picMkLst>
        </pc:picChg>
      </pc:sldChg>
      <pc:sldChg chg="addSp delSp modSp new mod">
        <pc:chgData name="Paka Shirisha" userId="81dabf7e13872383" providerId="LiveId" clId="{ABB5D7EB-50E5-4C4B-91C3-7335F68A5AC3}" dt="2024-03-15T21:19:46.197" v="511" actId="14100"/>
        <pc:sldMkLst>
          <pc:docMk/>
          <pc:sldMk cId="1382578005" sldId="261"/>
        </pc:sldMkLst>
        <pc:spChg chg="mod">
          <ac:chgData name="Paka Shirisha" userId="81dabf7e13872383" providerId="LiveId" clId="{ABB5D7EB-50E5-4C4B-91C3-7335F68A5AC3}" dt="2024-03-15T21:19:07.701" v="506" actId="255"/>
          <ac:spMkLst>
            <pc:docMk/>
            <pc:sldMk cId="1382578005" sldId="261"/>
            <ac:spMk id="2" creationId="{C21A61B5-8933-80E1-6D22-74C985018A00}"/>
          </ac:spMkLst>
        </pc:spChg>
        <pc:spChg chg="del mod">
          <ac:chgData name="Paka Shirisha" userId="81dabf7e13872383" providerId="LiveId" clId="{ABB5D7EB-50E5-4C4B-91C3-7335F68A5AC3}" dt="2024-03-15T21:19:33.463" v="507"/>
          <ac:spMkLst>
            <pc:docMk/>
            <pc:sldMk cId="1382578005" sldId="261"/>
            <ac:spMk id="3" creationId="{2902E09B-4863-B815-629D-4BBE29D36CE8}"/>
          </ac:spMkLst>
        </pc:spChg>
        <pc:picChg chg="add mod">
          <ac:chgData name="Paka Shirisha" userId="81dabf7e13872383" providerId="LiveId" clId="{ABB5D7EB-50E5-4C4B-91C3-7335F68A5AC3}" dt="2024-03-15T21:19:46.197" v="511" actId="14100"/>
          <ac:picMkLst>
            <pc:docMk/>
            <pc:sldMk cId="1382578005" sldId="261"/>
            <ac:picMk id="5" creationId="{F93027FD-755F-FB17-CB9A-D11699711D88}"/>
          </ac:picMkLst>
        </pc:picChg>
      </pc:sldChg>
      <pc:sldChg chg="addSp delSp modSp new mod">
        <pc:chgData name="Paka Shirisha" userId="81dabf7e13872383" providerId="LiveId" clId="{ABB5D7EB-50E5-4C4B-91C3-7335F68A5AC3}" dt="2024-03-15T21:22:01.945" v="551" actId="14100"/>
        <pc:sldMkLst>
          <pc:docMk/>
          <pc:sldMk cId="1985206933" sldId="262"/>
        </pc:sldMkLst>
        <pc:spChg chg="mod">
          <ac:chgData name="Paka Shirisha" userId="81dabf7e13872383" providerId="LiveId" clId="{ABB5D7EB-50E5-4C4B-91C3-7335F68A5AC3}" dt="2024-03-15T21:21:30.902" v="547" actId="255"/>
          <ac:spMkLst>
            <pc:docMk/>
            <pc:sldMk cId="1985206933" sldId="262"/>
            <ac:spMk id="2" creationId="{7BCBAE32-7A0B-9E1C-E6CE-3009DEB13630}"/>
          </ac:spMkLst>
        </pc:spChg>
        <pc:spChg chg="del mod">
          <ac:chgData name="Paka Shirisha" userId="81dabf7e13872383" providerId="LiveId" clId="{ABB5D7EB-50E5-4C4B-91C3-7335F68A5AC3}" dt="2024-03-15T21:21:51.508" v="548"/>
          <ac:spMkLst>
            <pc:docMk/>
            <pc:sldMk cId="1985206933" sldId="262"/>
            <ac:spMk id="3" creationId="{DF0017E4-F435-3174-113C-1816B215AB11}"/>
          </ac:spMkLst>
        </pc:spChg>
        <pc:picChg chg="add mod">
          <ac:chgData name="Paka Shirisha" userId="81dabf7e13872383" providerId="LiveId" clId="{ABB5D7EB-50E5-4C4B-91C3-7335F68A5AC3}" dt="2024-03-15T21:22:01.945" v="551" actId="14100"/>
          <ac:picMkLst>
            <pc:docMk/>
            <pc:sldMk cId="1985206933" sldId="262"/>
            <ac:picMk id="5" creationId="{D41E0C57-1E7D-5A9C-750A-5A70415477EC}"/>
          </ac:picMkLst>
        </pc:picChg>
      </pc:sldChg>
      <pc:sldChg chg="addSp delSp modSp new mod">
        <pc:chgData name="Paka Shirisha" userId="81dabf7e13872383" providerId="LiveId" clId="{ABB5D7EB-50E5-4C4B-91C3-7335F68A5AC3}" dt="2024-03-15T21:36:36.290" v="654" actId="14100"/>
        <pc:sldMkLst>
          <pc:docMk/>
          <pc:sldMk cId="3588814655" sldId="263"/>
        </pc:sldMkLst>
        <pc:spChg chg="mod">
          <ac:chgData name="Paka Shirisha" userId="81dabf7e13872383" providerId="LiveId" clId="{ABB5D7EB-50E5-4C4B-91C3-7335F68A5AC3}" dt="2024-03-15T21:36:05.544" v="650" actId="255"/>
          <ac:spMkLst>
            <pc:docMk/>
            <pc:sldMk cId="3588814655" sldId="263"/>
            <ac:spMk id="2" creationId="{EB92EB36-960A-143A-CD78-64DB922F48F0}"/>
          </ac:spMkLst>
        </pc:spChg>
        <pc:spChg chg="del mod">
          <ac:chgData name="Paka Shirisha" userId="81dabf7e13872383" providerId="LiveId" clId="{ABB5D7EB-50E5-4C4B-91C3-7335F68A5AC3}" dt="2024-03-15T21:36:25.253" v="651"/>
          <ac:spMkLst>
            <pc:docMk/>
            <pc:sldMk cId="3588814655" sldId="263"/>
            <ac:spMk id="3" creationId="{EBEF6B18-041E-6483-6661-E82EFFC6B235}"/>
          </ac:spMkLst>
        </pc:spChg>
        <pc:picChg chg="add mod">
          <ac:chgData name="Paka Shirisha" userId="81dabf7e13872383" providerId="LiveId" clId="{ABB5D7EB-50E5-4C4B-91C3-7335F68A5AC3}" dt="2024-03-15T21:36:36.290" v="654" actId="14100"/>
          <ac:picMkLst>
            <pc:docMk/>
            <pc:sldMk cId="3588814655" sldId="263"/>
            <ac:picMk id="5" creationId="{A840C38C-942F-93D3-6228-F824FA1A6A6D}"/>
          </ac:picMkLst>
        </pc:picChg>
      </pc:sldChg>
      <pc:sldChg chg="addSp delSp modSp new mod">
        <pc:chgData name="Paka Shirisha" userId="81dabf7e13872383" providerId="LiveId" clId="{ABB5D7EB-50E5-4C4B-91C3-7335F68A5AC3}" dt="2024-03-15T21:38:20.961" v="681" actId="14100"/>
        <pc:sldMkLst>
          <pc:docMk/>
          <pc:sldMk cId="2740766843" sldId="264"/>
        </pc:sldMkLst>
        <pc:spChg chg="del mod">
          <ac:chgData name="Paka Shirisha" userId="81dabf7e13872383" providerId="LiveId" clId="{ABB5D7EB-50E5-4C4B-91C3-7335F68A5AC3}" dt="2024-03-15T21:36:50.904" v="655" actId="21"/>
          <ac:spMkLst>
            <pc:docMk/>
            <pc:sldMk cId="2740766843" sldId="264"/>
            <ac:spMk id="2" creationId="{1C1AD8BF-065A-3E0F-0362-EC47BDB3A4B7}"/>
          </ac:spMkLst>
        </pc:spChg>
        <pc:spChg chg="del mod">
          <ac:chgData name="Paka Shirisha" userId="81dabf7e13872383" providerId="LiveId" clId="{ABB5D7EB-50E5-4C4B-91C3-7335F68A5AC3}" dt="2024-03-15T21:37:03.736" v="661" actId="21"/>
          <ac:spMkLst>
            <pc:docMk/>
            <pc:sldMk cId="2740766843" sldId="264"/>
            <ac:spMk id="3" creationId="{C2307130-A657-6C0C-3E13-621EEFC76C3D}"/>
          </ac:spMkLst>
        </pc:spChg>
        <pc:spChg chg="add mod">
          <ac:chgData name="Paka Shirisha" userId="81dabf7e13872383" providerId="LiveId" clId="{ABB5D7EB-50E5-4C4B-91C3-7335F68A5AC3}" dt="2024-03-15T21:38:20.961" v="681" actId="14100"/>
          <ac:spMkLst>
            <pc:docMk/>
            <pc:sldMk cId="2740766843" sldId="264"/>
            <ac:spMk id="4" creationId="{04C4104D-407A-6479-ECAC-FAFA20DBACFD}"/>
          </ac:spMkLst>
        </pc:spChg>
      </pc:sldChg>
      <pc:sldChg chg="modSp new del">
        <pc:chgData name="Paka Shirisha" userId="81dabf7e13872383" providerId="LiveId" clId="{ABB5D7EB-50E5-4C4B-91C3-7335F68A5AC3}" dt="2024-03-15T21:38:27.819" v="682" actId="2696"/>
        <pc:sldMkLst>
          <pc:docMk/>
          <pc:sldMk cId="4087919986" sldId="265"/>
        </pc:sldMkLst>
        <pc:spChg chg="mod">
          <ac:chgData name="Paka Shirisha" userId="81dabf7e13872383" providerId="LiveId" clId="{ABB5D7EB-50E5-4C4B-91C3-7335F68A5AC3}" dt="2024-03-15T20:00:22.205" v="32"/>
          <ac:spMkLst>
            <pc:docMk/>
            <pc:sldMk cId="4087919986" sldId="265"/>
            <ac:spMk id="2" creationId="{97A451BF-2833-9327-365D-DA839CFF53CE}"/>
          </ac:spMkLst>
        </pc:spChg>
        <pc:spChg chg="mod">
          <ac:chgData name="Paka Shirisha" userId="81dabf7e13872383" providerId="LiveId" clId="{ABB5D7EB-50E5-4C4B-91C3-7335F68A5AC3}" dt="2024-03-15T20:00:22.205" v="32"/>
          <ac:spMkLst>
            <pc:docMk/>
            <pc:sldMk cId="4087919986" sldId="265"/>
            <ac:spMk id="3" creationId="{A32939B6-0375-8419-8221-2CF4F98B3F7E}"/>
          </ac:spMkLst>
        </pc:spChg>
      </pc:sldChg>
      <pc:sldChg chg="modSp new del">
        <pc:chgData name="Paka Shirisha" userId="81dabf7e13872383" providerId="LiveId" clId="{ABB5D7EB-50E5-4C4B-91C3-7335F68A5AC3}" dt="2024-03-15T21:38:32.199" v="683" actId="2696"/>
        <pc:sldMkLst>
          <pc:docMk/>
          <pc:sldMk cId="3008652672" sldId="266"/>
        </pc:sldMkLst>
        <pc:spChg chg="mod">
          <ac:chgData name="Paka Shirisha" userId="81dabf7e13872383" providerId="LiveId" clId="{ABB5D7EB-50E5-4C4B-91C3-7335F68A5AC3}" dt="2024-03-15T20:00:22.205" v="32"/>
          <ac:spMkLst>
            <pc:docMk/>
            <pc:sldMk cId="3008652672" sldId="266"/>
            <ac:spMk id="2" creationId="{29C1FC42-5DA8-C31E-EB56-AB7F8AB39932}"/>
          </ac:spMkLst>
        </pc:spChg>
        <pc:spChg chg="mod">
          <ac:chgData name="Paka Shirisha" userId="81dabf7e13872383" providerId="LiveId" clId="{ABB5D7EB-50E5-4C4B-91C3-7335F68A5AC3}" dt="2024-03-15T20:00:22.205" v="32"/>
          <ac:spMkLst>
            <pc:docMk/>
            <pc:sldMk cId="3008652672" sldId="266"/>
            <ac:spMk id="3" creationId="{3DCFC2A9-2247-6F51-7928-823D5EEEAD2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BD58-985B-4058-A7D3-639345EE8DD4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0F71-BC58-4F13-B6DF-A623AACDD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27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BD58-985B-4058-A7D3-639345EE8DD4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0F71-BC58-4F13-B6DF-A623AACDD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42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BD58-985B-4058-A7D3-639345EE8DD4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0F71-BC58-4F13-B6DF-A623AACDD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75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BD58-985B-4058-A7D3-639345EE8DD4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0F71-BC58-4F13-B6DF-A623AACDD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69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BD58-985B-4058-A7D3-639345EE8DD4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0F71-BC58-4F13-B6DF-A623AACDD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45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BD58-985B-4058-A7D3-639345EE8DD4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0F71-BC58-4F13-B6DF-A623AACDD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841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BD58-985B-4058-A7D3-639345EE8DD4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0F71-BC58-4F13-B6DF-A623AACDD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45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BD58-985B-4058-A7D3-639345EE8DD4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0F71-BC58-4F13-B6DF-A623AACDD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86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BD58-985B-4058-A7D3-639345EE8DD4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0F71-BC58-4F13-B6DF-A623AACDD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40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BD58-985B-4058-A7D3-639345EE8DD4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0F71-BC58-4F13-B6DF-A623AACDD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614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BD58-985B-4058-A7D3-639345EE8DD4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80F71-BC58-4F13-B6DF-A623AACDD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0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7BD58-985B-4058-A7D3-639345EE8DD4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80F71-BC58-4F13-B6DF-A623AACDD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19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Vaagdevi College of Engineering Employees, Location, Alumni | LinkedIn">
            <a:extLst>
              <a:ext uri="{FF2B5EF4-FFF2-40B4-BE49-F238E27FC236}">
                <a16:creationId xmlns:a16="http://schemas.microsoft.com/office/drawing/2014/main" id="{D8CACB65-B323-C5B8-182D-454E78E05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888" y="452705"/>
            <a:ext cx="8559210" cy="170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yellow gear with a logo&#10;&#10;Description automatically generated">
            <a:extLst>
              <a:ext uri="{FF2B5EF4-FFF2-40B4-BE49-F238E27FC236}">
                <a16:creationId xmlns:a16="http://schemas.microsoft.com/office/drawing/2014/main" id="{7579650F-2E96-BD42-2926-53773D640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665" y="589597"/>
            <a:ext cx="1689913" cy="1431917"/>
          </a:xfrm>
          <a:prstGeom prst="rect">
            <a:avLst/>
          </a:prstGeom>
        </p:spPr>
      </p:pic>
      <p:pic>
        <p:nvPicPr>
          <p:cNvPr id="13" name="Picture 12" descr="A yellow gear with a logo&#10;&#10;Description automatically generated">
            <a:extLst>
              <a:ext uri="{FF2B5EF4-FFF2-40B4-BE49-F238E27FC236}">
                <a16:creationId xmlns:a16="http://schemas.microsoft.com/office/drawing/2014/main" id="{4DDCB0DE-9C63-26EE-DEE8-DD0D4096D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873" y="569663"/>
            <a:ext cx="1643175" cy="143191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B42889-9CDC-5886-CF8E-8E6BF81EB63B}"/>
              </a:ext>
            </a:extLst>
          </p:cNvPr>
          <p:cNvSpPr txBox="1"/>
          <p:nvPr/>
        </p:nvSpPr>
        <p:spPr>
          <a:xfrm>
            <a:off x="2147777" y="2371060"/>
            <a:ext cx="898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Power BI Driven Exhaustive Analysis of Indian Agriculture Sector</a:t>
            </a:r>
            <a:endParaRPr lang="en-IN" sz="2000" dirty="0">
              <a:latin typeface="Arial Rounded MT Bold" panose="020F07040305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EF9788-EE53-0C53-EC99-3512A8BF23A2}"/>
              </a:ext>
            </a:extLst>
          </p:cNvPr>
          <p:cNvSpPr txBox="1"/>
          <p:nvPr/>
        </p:nvSpPr>
        <p:spPr>
          <a:xfrm>
            <a:off x="3381153" y="2983822"/>
            <a:ext cx="5752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 Rounded MT Bold" panose="020F0704030504030204" pitchFamily="34" charset="0"/>
              </a:rPr>
              <a:t>Title :Total production Analysis</a:t>
            </a:r>
          </a:p>
          <a:p>
            <a:endParaRPr lang="en-IN" sz="2000" dirty="0">
              <a:latin typeface="Arial Rounded MT Bold" panose="020F07040305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31F588-BEB8-A143-1710-4B0542277C09}"/>
              </a:ext>
            </a:extLst>
          </p:cNvPr>
          <p:cNvSpPr txBox="1"/>
          <p:nvPr/>
        </p:nvSpPr>
        <p:spPr>
          <a:xfrm>
            <a:off x="8995143" y="3901801"/>
            <a:ext cx="2594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>
                <a:latin typeface="Arial Black" panose="020B0A04020102020204" pitchFamily="34" charset="0"/>
              </a:rPr>
              <a:t>    Project By 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C79E61-6A8F-1262-EB18-8A162252FF0C}"/>
              </a:ext>
            </a:extLst>
          </p:cNvPr>
          <p:cNvSpPr txBox="1"/>
          <p:nvPr/>
        </p:nvSpPr>
        <p:spPr>
          <a:xfrm>
            <a:off x="8878186" y="4839459"/>
            <a:ext cx="186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     Paka Shirisha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0A69D1-D88B-13C8-C98C-A181649EA901}"/>
              </a:ext>
            </a:extLst>
          </p:cNvPr>
          <p:cNvSpPr txBox="1"/>
          <p:nvPr/>
        </p:nvSpPr>
        <p:spPr>
          <a:xfrm>
            <a:off x="8644269" y="4380614"/>
            <a:ext cx="329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STU656e12fa0de351701712634</a:t>
            </a:r>
          </a:p>
        </p:txBody>
      </p:sp>
    </p:spTree>
    <p:extLst>
      <p:ext uri="{BB962C8B-B14F-4D97-AF65-F5344CB8AC3E}">
        <p14:creationId xmlns:p14="http://schemas.microsoft.com/office/powerpoint/2010/main" val="166749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DDBD-0743-9B85-FBDB-13021934D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/>
              <a:t>Top Five Crops by production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545CDA-D960-59A1-4E87-B8DE3962F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0697" y="1690688"/>
            <a:ext cx="8218968" cy="4486275"/>
          </a:xfrm>
        </p:spPr>
      </p:pic>
    </p:spTree>
    <p:extLst>
      <p:ext uri="{BB962C8B-B14F-4D97-AF65-F5344CB8AC3E}">
        <p14:creationId xmlns:p14="http://schemas.microsoft.com/office/powerpoint/2010/main" val="299105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6ACBD-FF6B-C5F7-7539-1C68AB539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/>
              <a:t>Top 3 States by production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187AFA-637B-FB62-6278-8B51FCF04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949" y="1825625"/>
            <a:ext cx="8910083" cy="4351338"/>
          </a:xfrm>
        </p:spPr>
      </p:pic>
    </p:spTree>
    <p:extLst>
      <p:ext uri="{BB962C8B-B14F-4D97-AF65-F5344CB8AC3E}">
        <p14:creationId xmlns:p14="http://schemas.microsoft.com/office/powerpoint/2010/main" val="4090923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DC23-BBE6-D229-114C-729BC7B5D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/>
              <a:t>Top 3 Districts by production</a:t>
            </a:r>
          </a:p>
        </p:txBody>
      </p:sp>
      <p:pic>
        <p:nvPicPr>
          <p:cNvPr id="5" name="Content Placeholder 4" descr="A pie chart with a number of numbers&#10;&#10;Description automatically generated">
            <a:extLst>
              <a:ext uri="{FF2B5EF4-FFF2-40B4-BE49-F238E27FC236}">
                <a16:creationId xmlns:a16="http://schemas.microsoft.com/office/drawing/2014/main" id="{F26E84C0-275F-1370-0771-01CB01212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842" y="1690688"/>
            <a:ext cx="8484781" cy="4486275"/>
          </a:xfrm>
        </p:spPr>
      </p:pic>
    </p:spTree>
    <p:extLst>
      <p:ext uri="{BB962C8B-B14F-4D97-AF65-F5344CB8AC3E}">
        <p14:creationId xmlns:p14="http://schemas.microsoft.com/office/powerpoint/2010/main" val="1669985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5347-9449-2CA5-B91C-6458EFF6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/>
              <a:t>Production prediction for 1 Year</a:t>
            </a:r>
          </a:p>
        </p:txBody>
      </p:sp>
      <p:pic>
        <p:nvPicPr>
          <p:cNvPr id="5" name="Content Placeholder 4" descr="A graph with a line&#10;&#10;Description automatically generated">
            <a:extLst>
              <a:ext uri="{FF2B5EF4-FFF2-40B4-BE49-F238E27FC236}">
                <a16:creationId xmlns:a16="http://schemas.microsoft.com/office/drawing/2014/main" id="{FE5FB1FB-7539-F7E8-E020-0806608E0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986" y="1690688"/>
            <a:ext cx="8516679" cy="4752200"/>
          </a:xfrm>
        </p:spPr>
      </p:pic>
    </p:spTree>
    <p:extLst>
      <p:ext uri="{BB962C8B-B14F-4D97-AF65-F5344CB8AC3E}">
        <p14:creationId xmlns:p14="http://schemas.microsoft.com/office/powerpoint/2010/main" val="1180311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A61B5-8933-80E1-6D22-74C98501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/>
              <a:t>Production by each crop Year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3027FD-755F-FB17-CB9A-D11699711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167" y="1573619"/>
            <a:ext cx="8835656" cy="4603344"/>
          </a:xfrm>
        </p:spPr>
      </p:pic>
    </p:spTree>
    <p:extLst>
      <p:ext uri="{BB962C8B-B14F-4D97-AF65-F5344CB8AC3E}">
        <p14:creationId xmlns:p14="http://schemas.microsoft.com/office/powerpoint/2010/main" val="1382578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BAE32-7A0B-9E1C-E6CE-3009DEB13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/>
              <a:t>Production by each Season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1E0C57-1E7D-5A9C-750A-5A7041547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126" y="1825625"/>
            <a:ext cx="8495414" cy="4351338"/>
          </a:xfrm>
        </p:spPr>
      </p:pic>
    </p:spTree>
    <p:extLst>
      <p:ext uri="{BB962C8B-B14F-4D97-AF65-F5344CB8AC3E}">
        <p14:creationId xmlns:p14="http://schemas.microsoft.com/office/powerpoint/2010/main" val="198520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EB36-960A-143A-CD78-64DB922F4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/>
              <a:t>Production analysis for Indian crops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40C38C-942F-93D3-6228-F824FA1A6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336" y="1690688"/>
            <a:ext cx="9282222" cy="4486275"/>
          </a:xfrm>
        </p:spPr>
      </p:pic>
    </p:spTree>
    <p:extLst>
      <p:ext uri="{BB962C8B-B14F-4D97-AF65-F5344CB8AC3E}">
        <p14:creationId xmlns:p14="http://schemas.microsoft.com/office/powerpoint/2010/main" val="3588814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C4104D-407A-6479-ECAC-FAFA20DBACFD}"/>
              </a:ext>
            </a:extLst>
          </p:cNvPr>
          <p:cNvSpPr txBox="1"/>
          <p:nvPr/>
        </p:nvSpPr>
        <p:spPr>
          <a:xfrm>
            <a:off x="4433777" y="3157870"/>
            <a:ext cx="3965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>
                <a:latin typeface="Arial Black" panose="020B0A040201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4076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44</TotalTime>
  <Words>59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Arial Rounded MT Bold</vt:lpstr>
      <vt:lpstr>Calibri</vt:lpstr>
      <vt:lpstr>Calibri Light</vt:lpstr>
      <vt:lpstr>Office 2013 - 2022 Theme</vt:lpstr>
      <vt:lpstr>PowerPoint Presentation</vt:lpstr>
      <vt:lpstr>Top Five Crops by production</vt:lpstr>
      <vt:lpstr>Top 3 States by production</vt:lpstr>
      <vt:lpstr>Top 3 Districts by production</vt:lpstr>
      <vt:lpstr>Production prediction for 1 Year</vt:lpstr>
      <vt:lpstr>Production by each crop Year</vt:lpstr>
      <vt:lpstr>Production by each Season</vt:lpstr>
      <vt:lpstr>Production analysis for Indian crops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Paka Shirisha</dc:creator>
  <cp:lastModifiedBy>Paka Shirisha</cp:lastModifiedBy>
  <cp:revision>1</cp:revision>
  <dcterms:created xsi:type="dcterms:W3CDTF">2024-03-15T19:53:04Z</dcterms:created>
  <dcterms:modified xsi:type="dcterms:W3CDTF">2024-03-22T00:50:03Z</dcterms:modified>
</cp:coreProperties>
</file>