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FDB8-1726-7D4E-9EBE-6983B2E8B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3BA74-F248-B343-A096-FF93C80FE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CF758-8153-F544-9ABA-4EA83945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D5BC-12BB-454F-AD2D-2765E6AD0772}" type="datetimeFigureOut">
              <a:rPr lang="en-DE" smtClean="0"/>
              <a:t>20.07.21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45CE9-6809-394F-B0E1-4E3C03DD4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F2A9-407A-414B-BA01-A9063AB4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957-0733-D449-866C-D08367AEDA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820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AB7C-D69C-8945-9725-2B14A2B8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F7C1F-9AC6-D84E-95AF-A2829C460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31817-B955-E248-971F-E05A0EF1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D5BC-12BB-454F-AD2D-2765E6AD0772}" type="datetimeFigureOut">
              <a:rPr lang="en-DE" smtClean="0"/>
              <a:t>20.07.21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78591-8FF6-6A49-A75D-E12EEC81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EDF34-CA51-4545-A907-36C485DF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957-0733-D449-866C-D08367AEDA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0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774FC3-79F8-BF45-B084-D297189E0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0A9B6-EECC-8243-ADCF-1A8BCF18F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93D41-A344-0649-A379-0B4B1203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D5BC-12BB-454F-AD2D-2765E6AD0772}" type="datetimeFigureOut">
              <a:rPr lang="en-DE" smtClean="0"/>
              <a:t>20.07.21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5232F-49EB-994E-B3EE-52C84948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0C3C7-A942-294C-A941-06D815CF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957-0733-D449-866C-D08367AEDA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677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8F89-2F83-9742-A3F2-B504FF15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71B43-AC04-D544-8E5B-08CA8564D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A7355-5D57-AE43-8E2E-ABF1CD4B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D5BC-12BB-454F-AD2D-2765E6AD0772}" type="datetimeFigureOut">
              <a:rPr lang="en-DE" smtClean="0"/>
              <a:t>20.07.21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A78CE-6AC0-8F46-9BB6-B775F916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66A7F-846D-514E-92A6-459F9099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957-0733-D449-866C-D08367AEDA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033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FBC0-C058-724D-BCB9-07532B71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35375-D5F6-5747-B730-93AD41E41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0291B-0DF9-6646-92D1-649FD57B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D5BC-12BB-454F-AD2D-2765E6AD0772}" type="datetimeFigureOut">
              <a:rPr lang="en-DE" smtClean="0"/>
              <a:t>20.07.21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49F78-6B73-E343-BBDE-A3635B0E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1EDA9-F754-CC43-89BB-95E2EFE7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957-0733-D449-866C-D08367AEDA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054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0651-E01B-EE42-839B-115C0AB5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D09E5-31F2-EB47-BD91-72803B862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396B0-53B6-0942-8F11-66AB6B718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D73F6-42FB-0A4A-A32F-ACC8E50D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D5BC-12BB-454F-AD2D-2765E6AD0772}" type="datetimeFigureOut">
              <a:rPr lang="en-DE" smtClean="0"/>
              <a:t>20.07.21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8B2F5-71C7-4B44-8957-0283366B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0941F-2B9F-6C44-8FE8-B7EEF285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957-0733-D449-866C-D08367AEDA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543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2F5A-7E49-CF4D-AF5D-98074AC7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83FF-1A3E-214F-93E5-B6C054B83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4D988-55E6-6349-AB6A-D785A7D1E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7816D-9FFF-994B-A0CB-5EBD3E09C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24852-C6B5-EB4F-B618-195982B81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099DA6-3EA6-2A4A-88BF-D2EC60BB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D5BC-12BB-454F-AD2D-2765E6AD0772}" type="datetimeFigureOut">
              <a:rPr lang="en-DE" smtClean="0"/>
              <a:t>20.07.21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2FD54-065C-C445-B193-4B3B47B5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BEE90-6EB2-6547-BC07-121CB952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957-0733-D449-866C-D08367AEDA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767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3489-E6EF-5346-B73E-EF36C9D7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9B741A-9F23-BC45-90A1-E611A4F8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D5BC-12BB-454F-AD2D-2765E6AD0772}" type="datetimeFigureOut">
              <a:rPr lang="en-DE" smtClean="0"/>
              <a:t>20.07.21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17337-A764-7F48-9A77-D55CFC68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2E5F8-FF0A-6142-8B83-DF88EE67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957-0733-D449-866C-D08367AEDA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49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8EF16E-61FA-8246-ABE2-EFF2DE9D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D5BC-12BB-454F-AD2D-2765E6AD0772}" type="datetimeFigureOut">
              <a:rPr lang="en-DE" smtClean="0"/>
              <a:t>20.07.21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7F378-B343-FA44-8432-E640ECC3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280FC-BCFE-2C4D-8CB1-B84BA98F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957-0733-D449-866C-D08367AEDA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9393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DA05-1B27-1D40-BB71-618F1425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A22F1-0A42-DA4A-B57F-DA0E53D46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BE42B-C4B0-AB45-9D87-E4364FF7C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F3A47-2083-AE40-A243-AC61D1AD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D5BC-12BB-454F-AD2D-2765E6AD0772}" type="datetimeFigureOut">
              <a:rPr lang="en-DE" smtClean="0"/>
              <a:t>20.07.21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FAB01-F7CA-6542-8092-4213749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58230-64C6-CD49-91EC-4A43B001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957-0733-D449-866C-D08367AEDA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80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7AD5-6948-5544-B34D-4A882E73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7539EB-7897-D740-9A31-62C2F1A46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DB6FF-1AED-5B47-A727-FB971FA2A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0D7B2-390B-6B40-8637-0CB34AB4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D5BC-12BB-454F-AD2D-2765E6AD0772}" type="datetimeFigureOut">
              <a:rPr lang="en-DE" smtClean="0"/>
              <a:t>20.07.21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0E1C6-6F07-DD49-B7C2-4B3EDE05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1EF1C-3770-0B40-B2D5-019DFAC2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CE957-0733-D449-866C-D08367AEDA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377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76870-2DFF-3E49-87E1-8AD1B0AA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3E1A4-7CC2-1541-90C1-CE1265963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0A35C-27C1-5E4A-9D98-2F57FE495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3D5BC-12BB-454F-AD2D-2765E6AD0772}" type="datetimeFigureOut">
              <a:rPr lang="en-DE" smtClean="0"/>
              <a:t>20.07.21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012E7-BDC1-0249-8322-672CF83D7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11712-3615-AB43-9D5B-9C8407005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CE957-0733-D449-866C-D08367AEDAC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891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E9FC7438-A339-694E-9FD1-577A371EB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59" y="1125522"/>
            <a:ext cx="1422400" cy="9544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9AEAEB-FF86-3745-AF36-0115A5BBD5EE}"/>
              </a:ext>
            </a:extLst>
          </p:cNvPr>
          <p:cNvSpPr txBox="1"/>
          <p:nvPr/>
        </p:nvSpPr>
        <p:spPr>
          <a:xfrm>
            <a:off x="1123164" y="1802600"/>
            <a:ext cx="8031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dirty="0"/>
              <a:t>Developer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53E91182-0246-9B40-8947-45021662C69C}"/>
              </a:ext>
            </a:extLst>
          </p:cNvPr>
          <p:cNvSpPr/>
          <p:nvPr/>
        </p:nvSpPr>
        <p:spPr>
          <a:xfrm>
            <a:off x="3690722" y="1217370"/>
            <a:ext cx="1426348" cy="862566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C344C1-74EF-5942-AADF-31955EA3633D}"/>
              </a:ext>
            </a:extLst>
          </p:cNvPr>
          <p:cNvSpPr txBox="1"/>
          <p:nvPr/>
        </p:nvSpPr>
        <p:spPr>
          <a:xfrm>
            <a:off x="3848441" y="1612781"/>
            <a:ext cx="1161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 dirty="0"/>
              <a:t>Code Repository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684C7C1-FF34-5F4B-9FAB-4DDFC23FFE3B}"/>
              </a:ext>
            </a:extLst>
          </p:cNvPr>
          <p:cNvSpPr/>
          <p:nvPr/>
        </p:nvSpPr>
        <p:spPr>
          <a:xfrm>
            <a:off x="6651367" y="1223414"/>
            <a:ext cx="1692875" cy="7915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0E3B4D-8CAF-0A4F-926F-6A0AE8603F8B}"/>
              </a:ext>
            </a:extLst>
          </p:cNvPr>
          <p:cNvSpPr txBox="1"/>
          <p:nvPr/>
        </p:nvSpPr>
        <p:spPr>
          <a:xfrm>
            <a:off x="7043352" y="1532808"/>
            <a:ext cx="1075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/>
              <a:t>Build Agent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A886EDED-87D2-C44E-9F67-FBE14095A663}"/>
              </a:ext>
            </a:extLst>
          </p:cNvPr>
          <p:cNvSpPr/>
          <p:nvPr/>
        </p:nvSpPr>
        <p:spPr>
          <a:xfrm>
            <a:off x="9798910" y="1112108"/>
            <a:ext cx="1495166" cy="878015"/>
          </a:xfrm>
          <a:prstGeom prst="ca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33E9ADF4-6CAC-9A41-A872-8B1552C2117F}"/>
              </a:ext>
            </a:extLst>
          </p:cNvPr>
          <p:cNvSpPr/>
          <p:nvPr/>
        </p:nvSpPr>
        <p:spPr>
          <a:xfrm>
            <a:off x="9597601" y="1249089"/>
            <a:ext cx="1791730" cy="791518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6263AD-D6D4-5140-9090-8969FA480771}"/>
              </a:ext>
            </a:extLst>
          </p:cNvPr>
          <p:cNvSpPr txBox="1"/>
          <p:nvPr/>
        </p:nvSpPr>
        <p:spPr>
          <a:xfrm>
            <a:off x="9911150" y="1551115"/>
            <a:ext cx="127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100" dirty="0"/>
              <a:t>Image</a:t>
            </a:r>
            <a:r>
              <a:rPr lang="en-DE" dirty="0"/>
              <a:t> </a:t>
            </a:r>
            <a:r>
              <a:rPr lang="en-DE" sz="1100" dirty="0"/>
              <a:t>Repository</a:t>
            </a:r>
          </a:p>
        </p:txBody>
      </p:sp>
      <p:pic>
        <p:nvPicPr>
          <p:cNvPr id="22" name="Picture 21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B66CA158-F8DF-1E48-A237-E13EF783E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38" y="4580577"/>
            <a:ext cx="1422400" cy="103865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BC904E-1A04-B146-943E-6D38DE7526BD}"/>
              </a:ext>
            </a:extLst>
          </p:cNvPr>
          <p:cNvSpPr txBox="1"/>
          <p:nvPr/>
        </p:nvSpPr>
        <p:spPr>
          <a:xfrm>
            <a:off x="1206843" y="5373011"/>
            <a:ext cx="702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dirty="0"/>
              <a:t>Operator</a:t>
            </a:r>
          </a:p>
        </p:txBody>
      </p:sp>
      <p:sp>
        <p:nvSpPr>
          <p:cNvPr id="32" name="Can 31">
            <a:extLst>
              <a:ext uri="{FF2B5EF4-FFF2-40B4-BE49-F238E27FC236}">
                <a16:creationId xmlns:a16="http://schemas.microsoft.com/office/drawing/2014/main" id="{07F7B42C-0D6B-DC4D-A921-68613BA1AB75}"/>
              </a:ext>
            </a:extLst>
          </p:cNvPr>
          <p:cNvSpPr/>
          <p:nvPr/>
        </p:nvSpPr>
        <p:spPr>
          <a:xfrm>
            <a:off x="3718010" y="4741217"/>
            <a:ext cx="1422399" cy="878015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5A85BC-D22A-104C-B16F-966EAFFAD220}"/>
              </a:ext>
            </a:extLst>
          </p:cNvPr>
          <p:cNvSpPr txBox="1"/>
          <p:nvPr/>
        </p:nvSpPr>
        <p:spPr>
          <a:xfrm>
            <a:off x="3848441" y="5126362"/>
            <a:ext cx="11615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dirty="0"/>
              <a:t>Config Repository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AEAA532-18B3-6D46-A4B4-0D90B23A3B30}"/>
              </a:ext>
            </a:extLst>
          </p:cNvPr>
          <p:cNvSpPr/>
          <p:nvPr/>
        </p:nvSpPr>
        <p:spPr>
          <a:xfrm>
            <a:off x="6837410" y="4741217"/>
            <a:ext cx="1422400" cy="8845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5AFDCF-A66A-7C40-B7DB-72F640A38E1A}"/>
              </a:ext>
            </a:extLst>
          </p:cNvPr>
          <p:cNvSpPr txBox="1"/>
          <p:nvPr/>
        </p:nvSpPr>
        <p:spPr>
          <a:xfrm>
            <a:off x="6929397" y="4959243"/>
            <a:ext cx="1307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/>
              <a:t>Deploy Agent</a:t>
            </a:r>
            <a:br>
              <a:rPr lang="en-DE" sz="1200" dirty="0"/>
            </a:br>
            <a:r>
              <a:rPr lang="en-DE" sz="1200" dirty="0"/>
              <a:t>(</a:t>
            </a:r>
            <a:r>
              <a:rPr lang="en-DE" sz="1000" dirty="0"/>
              <a:t>GitOps Deployer)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6A5F07-A673-D14C-AA61-8E02E8C4F886}"/>
              </a:ext>
            </a:extLst>
          </p:cNvPr>
          <p:cNvSpPr/>
          <p:nvPr/>
        </p:nvSpPr>
        <p:spPr>
          <a:xfrm>
            <a:off x="9516075" y="4385734"/>
            <a:ext cx="2296985" cy="13839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A99411-6746-C54D-8CB5-6EABE524D536}"/>
              </a:ext>
            </a:extLst>
          </p:cNvPr>
          <p:cNvSpPr txBox="1"/>
          <p:nvPr/>
        </p:nvSpPr>
        <p:spPr>
          <a:xfrm>
            <a:off x="9911150" y="5362544"/>
            <a:ext cx="1468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/>
              <a:t>Container</a:t>
            </a:r>
            <a:r>
              <a:rPr lang="en-DE" sz="1000" dirty="0"/>
              <a:t> </a:t>
            </a:r>
            <a:r>
              <a:rPr lang="en-DE" sz="1200" dirty="0"/>
              <a:t>Platform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CE53A31-E101-164C-947D-76A93A0D753D}"/>
              </a:ext>
            </a:extLst>
          </p:cNvPr>
          <p:cNvCxnSpPr/>
          <p:nvPr/>
        </p:nvCxnSpPr>
        <p:spPr>
          <a:xfrm>
            <a:off x="123568" y="3540210"/>
            <a:ext cx="12068432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85588BF-D4FC-FE4F-A96D-A0A7384D8E97}"/>
              </a:ext>
            </a:extLst>
          </p:cNvPr>
          <p:cNvSpPr txBox="1"/>
          <p:nvPr/>
        </p:nvSpPr>
        <p:spPr>
          <a:xfrm>
            <a:off x="383059" y="2780270"/>
            <a:ext cx="2594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Continuous Integration (CI)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472627-F983-774B-8B7E-7ECD359E6E8B}"/>
              </a:ext>
            </a:extLst>
          </p:cNvPr>
          <p:cNvSpPr txBox="1"/>
          <p:nvPr/>
        </p:nvSpPr>
        <p:spPr>
          <a:xfrm>
            <a:off x="469557" y="6252519"/>
            <a:ext cx="2594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Continuous Deployment (CD)</a:t>
            </a:r>
          </a:p>
        </p:txBody>
      </p:sp>
      <p:sp>
        <p:nvSpPr>
          <p:cNvPr id="45" name="Notched Right Arrow 44">
            <a:extLst>
              <a:ext uri="{FF2B5EF4-FFF2-40B4-BE49-F238E27FC236}">
                <a16:creationId xmlns:a16="http://schemas.microsoft.com/office/drawing/2014/main" id="{1D2C1A5F-A443-184B-B21E-E9C53E6F044D}"/>
              </a:ext>
            </a:extLst>
          </p:cNvPr>
          <p:cNvSpPr/>
          <p:nvPr/>
        </p:nvSpPr>
        <p:spPr>
          <a:xfrm>
            <a:off x="2259228" y="1695649"/>
            <a:ext cx="1422399" cy="95874"/>
          </a:xfrm>
          <a:prstGeom prst="notchedRightArrow">
            <a:avLst/>
          </a:prstGeom>
          <a:solidFill>
            <a:schemeClr val="accent2"/>
          </a:solidFill>
          <a:ln w="6350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6" name="Notched Right Arrow 45">
            <a:extLst>
              <a:ext uri="{FF2B5EF4-FFF2-40B4-BE49-F238E27FC236}">
                <a16:creationId xmlns:a16="http://schemas.microsoft.com/office/drawing/2014/main" id="{87E5FC71-4F92-0A40-8CDB-DFEB41387356}"/>
              </a:ext>
            </a:extLst>
          </p:cNvPr>
          <p:cNvSpPr/>
          <p:nvPr/>
        </p:nvSpPr>
        <p:spPr>
          <a:xfrm>
            <a:off x="5191036" y="1667459"/>
            <a:ext cx="1422399" cy="95874"/>
          </a:xfrm>
          <a:prstGeom prst="notchedRightArrow">
            <a:avLst/>
          </a:prstGeom>
          <a:solidFill>
            <a:schemeClr val="accent2"/>
          </a:solidFill>
          <a:ln w="6350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Notched Right Arrow 46">
            <a:extLst>
              <a:ext uri="{FF2B5EF4-FFF2-40B4-BE49-F238E27FC236}">
                <a16:creationId xmlns:a16="http://schemas.microsoft.com/office/drawing/2014/main" id="{BEC8CE76-939B-794B-B447-1A93CEA3313A}"/>
              </a:ext>
            </a:extLst>
          </p:cNvPr>
          <p:cNvSpPr/>
          <p:nvPr/>
        </p:nvSpPr>
        <p:spPr>
          <a:xfrm>
            <a:off x="8329830" y="1587360"/>
            <a:ext cx="1282187" cy="114977"/>
          </a:xfrm>
          <a:prstGeom prst="notchedRightArrow">
            <a:avLst/>
          </a:prstGeom>
          <a:solidFill>
            <a:schemeClr val="accent2"/>
          </a:solidFill>
          <a:ln w="6350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Notched Right Arrow 47">
            <a:extLst>
              <a:ext uri="{FF2B5EF4-FFF2-40B4-BE49-F238E27FC236}">
                <a16:creationId xmlns:a16="http://schemas.microsoft.com/office/drawing/2014/main" id="{100E476E-57A0-5745-9591-4F8DE32A98C3}"/>
              </a:ext>
            </a:extLst>
          </p:cNvPr>
          <p:cNvSpPr/>
          <p:nvPr/>
        </p:nvSpPr>
        <p:spPr>
          <a:xfrm>
            <a:off x="2266094" y="5132287"/>
            <a:ext cx="1422399" cy="95874"/>
          </a:xfrm>
          <a:prstGeom prst="notchedRightArrow">
            <a:avLst/>
          </a:prstGeom>
          <a:solidFill>
            <a:schemeClr val="accent2"/>
          </a:solidFill>
          <a:ln w="6350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9" name="Notched Right Arrow 48">
            <a:extLst>
              <a:ext uri="{FF2B5EF4-FFF2-40B4-BE49-F238E27FC236}">
                <a16:creationId xmlns:a16="http://schemas.microsoft.com/office/drawing/2014/main" id="{23905D34-4B6C-2444-A764-C8A606318B5F}"/>
              </a:ext>
            </a:extLst>
          </p:cNvPr>
          <p:cNvSpPr/>
          <p:nvPr/>
        </p:nvSpPr>
        <p:spPr>
          <a:xfrm>
            <a:off x="5150376" y="5122582"/>
            <a:ext cx="1641726" cy="105579"/>
          </a:xfrm>
          <a:prstGeom prst="notchedRightArrow">
            <a:avLst/>
          </a:prstGeom>
          <a:solidFill>
            <a:schemeClr val="accent2"/>
          </a:solidFill>
          <a:ln w="6350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Notched Right Arrow 49">
            <a:extLst>
              <a:ext uri="{FF2B5EF4-FFF2-40B4-BE49-F238E27FC236}">
                <a16:creationId xmlns:a16="http://schemas.microsoft.com/office/drawing/2014/main" id="{110772FD-FF07-1944-A6C9-B03D10E5E392}"/>
              </a:ext>
            </a:extLst>
          </p:cNvPr>
          <p:cNvSpPr/>
          <p:nvPr/>
        </p:nvSpPr>
        <p:spPr>
          <a:xfrm>
            <a:off x="8236805" y="5132287"/>
            <a:ext cx="1216114" cy="125437"/>
          </a:xfrm>
          <a:prstGeom prst="notchedRightArrow">
            <a:avLst/>
          </a:prstGeom>
          <a:solidFill>
            <a:schemeClr val="accent2"/>
          </a:solidFill>
          <a:ln w="6350" cmpd="sng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3913EE-E0AB-4B4B-A9F6-DF9B98C4CED2}"/>
              </a:ext>
            </a:extLst>
          </p:cNvPr>
          <p:cNvSpPr txBox="1"/>
          <p:nvPr/>
        </p:nvSpPr>
        <p:spPr>
          <a:xfrm>
            <a:off x="2427417" y="1261646"/>
            <a:ext cx="1099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dirty="0"/>
              <a:t>1. Code Commit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0DED1D5-D6AD-034B-A2C9-7C695DE3F13E}"/>
              </a:ext>
            </a:extLst>
          </p:cNvPr>
          <p:cNvSpPr txBox="1"/>
          <p:nvPr/>
        </p:nvSpPr>
        <p:spPr>
          <a:xfrm>
            <a:off x="5306543" y="1216113"/>
            <a:ext cx="1099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dirty="0"/>
              <a:t>2. Trigger Build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C2A47B-321E-D543-873E-A67C278D040E}"/>
              </a:ext>
            </a:extLst>
          </p:cNvPr>
          <p:cNvSpPr txBox="1"/>
          <p:nvPr/>
        </p:nvSpPr>
        <p:spPr>
          <a:xfrm>
            <a:off x="8416324" y="1227207"/>
            <a:ext cx="1099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dirty="0"/>
              <a:t>3. Push Images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438EB0-EBC3-014F-A74B-115AD77E0BCA}"/>
              </a:ext>
            </a:extLst>
          </p:cNvPr>
          <p:cNvSpPr txBox="1"/>
          <p:nvPr/>
        </p:nvSpPr>
        <p:spPr>
          <a:xfrm>
            <a:off x="2420553" y="4853683"/>
            <a:ext cx="1099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dirty="0"/>
              <a:t>5. Approve PR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9C73C30-2CE6-3540-AD3C-352CD1B1B5FA}"/>
              </a:ext>
            </a:extLst>
          </p:cNvPr>
          <p:cNvSpPr txBox="1"/>
          <p:nvPr/>
        </p:nvSpPr>
        <p:spPr>
          <a:xfrm>
            <a:off x="5437660" y="4855682"/>
            <a:ext cx="1162907" cy="254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dirty="0"/>
              <a:t>6. Read Config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12428C24-10C3-1740-93D8-D43352862A3B}"/>
              </a:ext>
            </a:extLst>
          </p:cNvPr>
          <p:cNvCxnSpPr>
            <a:stCxn id="12" idx="2"/>
            <a:endCxn id="32" idx="1"/>
          </p:cNvCxnSpPr>
          <p:nvPr/>
        </p:nvCxnSpPr>
        <p:spPr>
          <a:xfrm rot="5400000">
            <a:off x="4600366" y="1843777"/>
            <a:ext cx="2726285" cy="3068595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01390F5-7C78-D042-94FD-7B6038D0BDC6}"/>
              </a:ext>
            </a:extLst>
          </p:cNvPr>
          <p:cNvSpPr txBox="1"/>
          <p:nvPr/>
        </p:nvSpPr>
        <p:spPr>
          <a:xfrm>
            <a:off x="8321590" y="4919983"/>
            <a:ext cx="1162907" cy="254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dirty="0"/>
              <a:t>7. Apply Config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D850182-A54D-9543-BDBF-858621F08C52}"/>
              </a:ext>
            </a:extLst>
          </p:cNvPr>
          <p:cNvSpPr txBox="1"/>
          <p:nvPr/>
        </p:nvSpPr>
        <p:spPr>
          <a:xfrm>
            <a:off x="4899105" y="3043855"/>
            <a:ext cx="1977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dirty="0"/>
              <a:t>4. Update config and Create PR</a:t>
            </a:r>
          </a:p>
        </p:txBody>
      </p:sp>
      <p:pic>
        <p:nvPicPr>
          <p:cNvPr id="82" name="Picture 81" descr="Icon&#10;&#10;Description automatically generated">
            <a:extLst>
              <a:ext uri="{FF2B5EF4-FFF2-40B4-BE49-F238E27FC236}">
                <a16:creationId xmlns:a16="http://schemas.microsoft.com/office/drawing/2014/main" id="{B01845F3-8690-9642-9319-FE346232E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441" y="636813"/>
            <a:ext cx="674618" cy="664379"/>
          </a:xfrm>
          <a:prstGeom prst="rect">
            <a:avLst/>
          </a:prstGeom>
        </p:spPr>
      </p:pic>
      <p:pic>
        <p:nvPicPr>
          <p:cNvPr id="84" name="Picture 83" descr="A cartoon of a person&#10;&#10;Description automatically generated with medium confidence">
            <a:extLst>
              <a:ext uri="{FF2B5EF4-FFF2-40B4-BE49-F238E27FC236}">
                <a16:creationId xmlns:a16="http://schemas.microsoft.com/office/drawing/2014/main" id="{5D9959E2-D7A4-F641-B98A-5A4A96C0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937" y="666642"/>
            <a:ext cx="540997" cy="751701"/>
          </a:xfrm>
          <a:prstGeom prst="rect">
            <a:avLst/>
          </a:prstGeom>
        </p:spPr>
      </p:pic>
      <p:pic>
        <p:nvPicPr>
          <p:cNvPr id="86" name="Picture 85" descr="Icon&#10;&#10;Description automatically generated">
            <a:extLst>
              <a:ext uri="{FF2B5EF4-FFF2-40B4-BE49-F238E27FC236}">
                <a16:creationId xmlns:a16="http://schemas.microsoft.com/office/drawing/2014/main" id="{EF9E5634-3478-2442-9379-F82EC0F6D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441" y="4201298"/>
            <a:ext cx="674618" cy="681550"/>
          </a:xfrm>
          <a:prstGeom prst="rect">
            <a:avLst/>
          </a:prstGeom>
        </p:spPr>
      </p:pic>
      <p:pic>
        <p:nvPicPr>
          <p:cNvPr id="88" name="Picture 87" descr="Logo, company name&#10;&#10;Description automatically generated">
            <a:extLst>
              <a:ext uri="{FF2B5EF4-FFF2-40B4-BE49-F238E27FC236}">
                <a16:creationId xmlns:a16="http://schemas.microsoft.com/office/drawing/2014/main" id="{8D2C5CFB-D9E4-784D-B740-8AE8F0AB1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8859" y="602374"/>
            <a:ext cx="987509" cy="698818"/>
          </a:xfrm>
          <a:prstGeom prst="rect">
            <a:avLst/>
          </a:prstGeom>
        </p:spPr>
      </p:pic>
      <p:pic>
        <p:nvPicPr>
          <p:cNvPr id="90" name="Picture 89" descr="Icon&#10;&#10;Description automatically generated">
            <a:extLst>
              <a:ext uri="{FF2B5EF4-FFF2-40B4-BE49-F238E27FC236}">
                <a16:creationId xmlns:a16="http://schemas.microsoft.com/office/drawing/2014/main" id="{6D4F708B-FA50-4446-8CBB-CE16F518D8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7470" y="4485163"/>
            <a:ext cx="1121714" cy="742998"/>
          </a:xfrm>
          <a:prstGeom prst="rect">
            <a:avLst/>
          </a:prstGeom>
        </p:spPr>
      </p:pic>
      <p:pic>
        <p:nvPicPr>
          <p:cNvPr id="92" name="Picture 91" descr="Logo&#10;&#10;Description automatically generated">
            <a:extLst>
              <a:ext uri="{FF2B5EF4-FFF2-40B4-BE49-F238E27FC236}">
                <a16:creationId xmlns:a16="http://schemas.microsoft.com/office/drawing/2014/main" id="{B1E68BEB-5274-CE40-B4A0-FFCFC0985A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9060" y="4410085"/>
            <a:ext cx="1210958" cy="843235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C13B63C4-2F74-8C4E-A5BB-557402E9DBD5}"/>
              </a:ext>
            </a:extLst>
          </p:cNvPr>
          <p:cNvSpPr txBox="1"/>
          <p:nvPr/>
        </p:nvSpPr>
        <p:spPr>
          <a:xfrm>
            <a:off x="608229" y="199546"/>
            <a:ext cx="3518929" cy="400110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DE" sz="2000" b="1" dirty="0">
                <a:solidFill>
                  <a:schemeClr val="accent6">
                    <a:lumMod val="75000"/>
                  </a:schemeClr>
                </a:solidFill>
              </a:rPr>
              <a:t>GitOps Approach for CICD</a:t>
            </a:r>
          </a:p>
        </p:txBody>
      </p:sp>
    </p:spTree>
    <p:extLst>
      <p:ext uri="{BB962C8B-B14F-4D97-AF65-F5344CB8AC3E}">
        <p14:creationId xmlns:p14="http://schemas.microsoft.com/office/powerpoint/2010/main" val="4223453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64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Kalyan Chakravarthi Pakala</dc:creator>
  <cp:lastModifiedBy>Kalyan Chakravarthi Pakala</cp:lastModifiedBy>
  <cp:revision>11</cp:revision>
  <dcterms:created xsi:type="dcterms:W3CDTF">2021-07-20T11:16:34Z</dcterms:created>
  <dcterms:modified xsi:type="dcterms:W3CDTF">2021-07-20T16:03:23Z</dcterms:modified>
</cp:coreProperties>
</file>