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articles/dsl/python-09110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 smtClean="0"/>
              <a:t>Database with Python</a:t>
            </a:r>
            <a:endParaRPr lang="en-US" dirty="0"/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</a:t>
            </a:r>
            <a:r>
              <a:rPr lang="en-US" sz="1200" dirty="0" smtClean="0"/>
              <a:t>  </a:t>
            </a:r>
            <a:r>
              <a:rPr lang="en-US" sz="1200" dirty="0" err="1" smtClean="0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Inserting </a:t>
            </a:r>
            <a:r>
              <a:rPr lang="en-US" b="1" dirty="0"/>
              <a:t>into table: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 smtClean="0"/>
              <a:t>try</a:t>
            </a:r>
            <a:r>
              <a:rPr lang="en-US" sz="1400" dirty="0"/>
              <a:t>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</a:t>
            </a:r>
            <a:r>
              <a:rPr lang="en-US" sz="1400" b="1" dirty="0" smtClean="0"/>
              <a:t>values(4465, John Paul, 85560</a:t>
            </a:r>
            <a:r>
              <a:rPr lang="en-US" sz="1400" b="1" dirty="0"/>
              <a:t>")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  <a:r>
              <a:rPr lang="en-US" sz="1400" dirty="0" smtClean="0"/>
              <a:t># </a:t>
            </a:r>
            <a:r>
              <a:rPr lang="en-US" sz="1400" dirty="0"/>
              <a:t>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SQLite is a very popular database - it is free and fast and small</a:t>
            </a:r>
          </a:p>
          <a:p>
            <a:r>
              <a:rPr lang="en-US" sz="2400" dirty="0" smtClean="0"/>
              <a:t>We have a program to manipulate SQLite databases</a:t>
            </a:r>
          </a:p>
          <a:p>
            <a:pPr lvl="1"/>
            <a:r>
              <a:rPr lang="en-US" sz="2000" dirty="0" smtClean="0"/>
              <a:t>http://sqlitebrowser.sourceforge.net/</a:t>
            </a:r>
          </a:p>
          <a:p>
            <a:r>
              <a:rPr lang="en-US" sz="2400" dirty="0" smtClean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con = </a:t>
            </a:r>
            <a:r>
              <a:rPr lang="en-US" dirty="0" err="1" smtClean="0">
                <a:latin typeface="Courier New" pitchFamily="49" charset="0"/>
              </a:rPr>
              <a:t>lite.connect</a:t>
            </a:r>
            <a:r>
              <a:rPr lang="en-US" dirty="0" smtClean="0">
                <a:latin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</a:rPr>
              <a:t>my.db</a:t>
            </a:r>
            <a:r>
              <a:rPr lang="en-US" dirty="0" smtClean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</a:rPr>
              <a:t>con.cursor</a:t>
            </a:r>
            <a:r>
              <a:rPr lang="en-US" dirty="0" smtClean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cur.execute</a:t>
            </a:r>
            <a:r>
              <a:rPr lang="en-US" dirty="0" smtClean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data = </a:t>
            </a:r>
            <a:r>
              <a:rPr lang="en-US" dirty="0" err="1" smtClean="0">
                <a:latin typeface="Courier New" pitchFamily="49" charset="0"/>
              </a:rPr>
              <a:t>cur.fetchone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</a:rPr>
              <a:t>lite.Error</a:t>
            </a:r>
            <a:r>
              <a:rPr lang="en-US" dirty="0" smtClean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"Error %s:" % </a:t>
            </a:r>
            <a:r>
              <a:rPr lang="en-US" dirty="0" err="1" smtClean="0">
                <a:latin typeface="Courier New" pitchFamily="49" charset="0"/>
              </a:rPr>
              <a:t>e.args</a:t>
            </a:r>
            <a:r>
              <a:rPr lang="en-US" dirty="0" smtClean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con.close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Insert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DB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onnect()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request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connection.cursor()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cursor.execute()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SQLITE build relations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relations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Dictionary cursor</a:t>
            </a: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</a:t>
            </a:r>
            <a:r>
              <a:rPr lang="en-US" dirty="0" smtClean="0"/>
              <a:t>available in Python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 smtClean="0"/>
          </a:p>
          <a:p>
            <a:pPr fontAlgn="base"/>
            <a:endParaRPr lang="en-US" sz="1300" dirty="0"/>
          </a:p>
          <a:p>
            <a:pPr fontAlgn="base"/>
            <a:r>
              <a:rPr lang="en-US" sz="2000" dirty="0" smtClean="0"/>
              <a:t>conn </a:t>
            </a:r>
            <a:r>
              <a:rPr lang="en-US" sz="2000" dirty="0"/>
              <a:t>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password </a:t>
            </a:r>
            <a:r>
              <a:rPr lang="en-US" sz="2000" dirty="0"/>
              <a:t>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</a:t>
            </a:r>
            <a:r>
              <a:rPr lang="en-US" sz="2000" dirty="0" smtClean="0"/>
              <a:t>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queries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 cur = </a:t>
            </a:r>
            <a:r>
              <a:rPr lang="en-US" b="1" dirty="0" err="1" smtClean="0"/>
              <a:t>conn.cursor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Using </a:t>
            </a:r>
            <a:r>
              <a:rPr lang="en-US" dirty="0"/>
              <a:t>this object, we can make changes to the </a:t>
            </a:r>
            <a:r>
              <a:rPr lang="en-US" dirty="0" smtClean="0"/>
              <a:t>  database </a:t>
            </a:r>
            <a:r>
              <a:rPr lang="en-US" dirty="0"/>
              <a:t>that we are connected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query is taken in the form of a string that contains the SQL statement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cur.execute</a:t>
            </a:r>
            <a:r>
              <a:rPr lang="en-US" b="1" dirty="0" smtClean="0"/>
              <a:t>("SELECT * FROM </a:t>
            </a:r>
            <a:r>
              <a:rPr lang="en-US" b="1" dirty="0" err="1" smtClean="0"/>
              <a:t>emp</a:t>
            </a:r>
            <a:r>
              <a:rPr lang="en-US" b="1" dirty="0" smtClean="0"/>
              <a:t>")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no parameters and returns the result of select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 = </a:t>
            </a:r>
            <a:r>
              <a:rPr lang="en-US" b="1" dirty="0" err="1" smtClean="0"/>
              <a:t>cur.fetchall</a:t>
            </a:r>
            <a:r>
              <a:rPr lang="en-US" b="1" dirty="0" smtClean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</a:t>
            </a:r>
            <a:r>
              <a:rPr lang="en-US" dirty="0" smtClean="0"/>
              <a:t>DB MODULE. connect</a:t>
            </a:r>
            <a:r>
              <a:rPr lang="en-US" dirty="0"/>
              <a:t>()  method of </a:t>
            </a:r>
            <a:r>
              <a:rPr lang="en-US" dirty="0" smtClean="0"/>
              <a:t>MODULE </a:t>
            </a:r>
            <a:r>
              <a:rPr lang="en-US" dirty="0"/>
              <a:t>Connector Python with required parameters to connect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</a:t>
            </a:r>
            <a:r>
              <a:rPr lang="en-US" dirty="0" smtClean="0"/>
              <a:t>database </a:t>
            </a:r>
            <a:r>
              <a:rPr lang="en-US" dirty="0"/>
              <a:t>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Refer: postgres_python.py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MySQL Database </a:t>
            </a:r>
            <a:endParaRPr lang="en-US" dirty="0"/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Steps to connect MySQL database in Python using MySQL Connector Python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Install </a:t>
            </a:r>
            <a:r>
              <a:rPr lang="en-US" dirty="0">
                <a:hlinkClick r:id="rId2"/>
              </a:rPr>
              <a:t>MySQL Connector Python using </a:t>
            </a:r>
            <a:r>
              <a:rPr lang="en-US" dirty="0" smtClean="0">
                <a:hlinkClick r:id="rId2"/>
              </a:rPr>
              <a:t>pip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pip </a:t>
            </a:r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2900" dirty="0" smtClean="0"/>
              <a:t>connection=</a:t>
            </a:r>
            <a:r>
              <a:rPr lang="en-US" sz="2900" dirty="0" err="1" smtClean="0"/>
              <a:t>mysql.connector.connect</a:t>
            </a:r>
            <a:r>
              <a:rPr lang="en-US" sz="2900" dirty="0" smtClean="0"/>
              <a:t>(host</a:t>
            </a:r>
            <a:r>
              <a:rPr lang="en-US" sz="2900" dirty="0"/>
              <a:t>='</a:t>
            </a:r>
            <a:r>
              <a:rPr lang="en-US" sz="2900" dirty="0" err="1"/>
              <a:t>localhost</a:t>
            </a:r>
            <a:r>
              <a:rPr lang="en-US" sz="2900" dirty="0" smtClean="0"/>
              <a:t>',database</a:t>
            </a:r>
            <a:r>
              <a:rPr lang="en-US" sz="2900" dirty="0"/>
              <a:t>='python_</a:t>
            </a:r>
            <a:r>
              <a:rPr lang="en-US" sz="2900" dirty="0" err="1"/>
              <a:t>db</a:t>
            </a:r>
            <a:r>
              <a:rPr lang="en-US" sz="2900" dirty="0" smtClean="0"/>
              <a:t>',user=‘</a:t>
            </a:r>
            <a:r>
              <a:rPr lang="en-US" sz="2900" dirty="0" err="1" smtClean="0"/>
              <a:t>root’,password</a:t>
            </a:r>
            <a:r>
              <a:rPr lang="en-US" sz="2900" dirty="0" smtClean="0"/>
              <a:t>=‘Welcome')</a:t>
            </a:r>
            <a:endParaRPr lang="en-US" sz="2900" dirty="0"/>
          </a:p>
          <a:p>
            <a:pPr marL="0" indent="0">
              <a:buNone/>
            </a:pPr>
            <a:r>
              <a:rPr lang="en-US" b="1" dirty="0" smtClean="0"/>
              <a:t>        if</a:t>
            </a:r>
            <a:r>
              <a:rPr lang="en-US" dirty="0" smtClean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db_Info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/>
              <a:t>("Connected to MySQL database... MySQL Server version on </a:t>
            </a:r>
            <a:r>
              <a:rPr lang="en-US" dirty="0" smtClean="0"/>
              <a:t>{}“.format(</a:t>
            </a:r>
            <a:r>
              <a:rPr lang="en-US" dirty="0" err="1" smtClean="0"/>
              <a:t>db_Info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cursor </a:t>
            </a:r>
            <a:r>
              <a:rPr lang="en-US" dirty="0"/>
              <a:t>= connection.cursor()</a:t>
            </a:r>
          </a:p>
          <a:p>
            <a:pPr marL="0" indent="0">
              <a:buNone/>
            </a:pPr>
            <a:r>
              <a:rPr lang="en-US" dirty="0" smtClean="0"/>
              <a:t>                     cursor.execute</a:t>
            </a:r>
            <a:r>
              <a:rPr lang="en-US" dirty="0"/>
              <a:t>("select database();")</a:t>
            </a:r>
          </a:p>
          <a:p>
            <a:pPr marL="0" indent="0">
              <a:buNone/>
            </a:pPr>
            <a:r>
              <a:rPr lang="en-US" dirty="0" smtClean="0"/>
              <a:t>                     record </a:t>
            </a:r>
            <a:r>
              <a:rPr lang="en-US" dirty="0"/>
              <a:t>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 smtClean="0"/>
              <a:t> </a:t>
            </a:r>
            <a:r>
              <a:rPr lang="en-US" dirty="0"/>
              <a:t>("Your connected to </a:t>
            </a:r>
            <a:r>
              <a:rPr lang="en-US" dirty="0" smtClean="0"/>
              <a:t>– {}“.format(record))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 smtClean="0"/>
              <a:t>                   print</a:t>
            </a:r>
            <a:r>
              <a:rPr lang="en-US" dirty="0" smtClean="0"/>
              <a:t> </a:t>
            </a:r>
            <a:r>
              <a:rPr lang="en-US" dirty="0"/>
              <a:t>("Error while connecting to </a:t>
            </a:r>
            <a:r>
              <a:rPr lang="en-US" dirty="0" smtClean="0"/>
              <a:t>MySQL {}“.format(e))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#</a:t>
            </a:r>
            <a:r>
              <a:rPr lang="en-US" dirty="0"/>
              <a:t>closing database connection.</a:t>
            </a:r>
          </a:p>
          <a:p>
            <a:pPr marL="0" indent="0">
              <a:buNone/>
            </a:pPr>
            <a:r>
              <a:rPr lang="en-US" b="1" dirty="0" smtClean="0"/>
              <a:t>         if</a:t>
            </a:r>
            <a:r>
              <a:rPr lang="en-US" dirty="0" smtClean="0"/>
              <a:t>(</a:t>
            </a:r>
            <a:r>
              <a:rPr lang="en-US" dirty="0" err="1" smtClean="0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a single row/record into MySQL </a:t>
            </a:r>
            <a:r>
              <a:rPr lang="en-US" dirty="0" smtClean="0"/>
              <a:t>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Refer: mysql_insert.py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cx_Oracle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 = </a:t>
            </a:r>
            <a:r>
              <a:rPr lang="en-US" sz="2000" dirty="0" err="1" smtClean="0"/>
              <a:t>cx_Oracle.connect</a:t>
            </a:r>
            <a:r>
              <a:rPr lang="en-US" sz="2000" dirty="0" smtClean="0"/>
              <a:t>('</a:t>
            </a:r>
            <a:r>
              <a:rPr lang="en-US" sz="2000" dirty="0" err="1" smtClean="0"/>
              <a:t>pythonhol</a:t>
            </a:r>
            <a:r>
              <a:rPr lang="en-US" sz="2000" dirty="0" smtClean="0"/>
              <a:t>/welcome@127.0.0.1/</a:t>
            </a:r>
            <a:r>
              <a:rPr lang="en-US" sz="2000" dirty="0" err="1" smtClean="0"/>
              <a:t>orcl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dirty="0" err="1" smtClean="0"/>
              <a:t>con.version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con.close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Refer : </a:t>
            </a:r>
            <a:r>
              <a:rPr lang="en-US" sz="2000" dirty="0" smtClean="0">
                <a:hlinkClick r:id="rId2"/>
              </a:rPr>
              <a:t>https://www.oracle.com/technetwork/articles/dsl/python-091105.html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FF0000"/>
                </a:solidFill>
              </a:rPr>
              <a:t>cx_Oracle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 smtClean="0"/>
              <a:t>How </a:t>
            </a:r>
            <a:r>
              <a:rPr lang="en-US" sz="1800" b="1" dirty="0"/>
              <a:t>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</a:t>
            </a:r>
            <a:r>
              <a:rPr lang="en-US" sz="1800" dirty="0" smtClean="0"/>
              <a:t>module -  </a:t>
            </a:r>
            <a:r>
              <a:rPr lang="en-US" sz="1800" b="1" dirty="0"/>
              <a:t>import </a:t>
            </a:r>
            <a:r>
              <a:rPr lang="en-US" sz="1800" b="1" dirty="0" err="1" smtClean="0"/>
              <a:t>cx_Oracle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connect</a:t>
            </a:r>
            <a:r>
              <a:rPr lang="en-US" sz="1800" b="1" dirty="0"/>
              <a:t>():</a:t>
            </a:r>
            <a:r>
              <a:rPr lang="en-US" sz="1800" dirty="0"/>
              <a:t> Now Establish a connection between Python program and Oracle database by using connect() function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con = </a:t>
            </a:r>
            <a:r>
              <a:rPr lang="en-US" sz="1800" b="1" dirty="0" err="1" smtClean="0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 smtClean="0"/>
              <a:t>cursor</a:t>
            </a:r>
            <a:r>
              <a:rPr lang="en-US" sz="1800" b="1" dirty="0"/>
              <a:t>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</a:t>
            </a:r>
            <a:r>
              <a:rPr lang="en-US" sz="1800" dirty="0" smtClean="0"/>
              <a:t>object.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cursor </a:t>
            </a:r>
            <a:r>
              <a:rPr lang="en-US" sz="1800" b="1" dirty="0"/>
              <a:t>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 smtClean="0"/>
              <a:t>execute </a:t>
            </a:r>
            <a:r>
              <a:rPr lang="en-US" sz="1800" b="1" dirty="0"/>
              <a:t>method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separated </a:t>
            </a:r>
            <a:r>
              <a:rPr lang="en-US" sz="1800" dirty="0"/>
              <a:t>by </a:t>
            </a:r>
            <a:r>
              <a:rPr lang="en-US" sz="1800" dirty="0" smtClean="0"/>
              <a:t>“;”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commit</a:t>
            </a:r>
            <a:r>
              <a:rPr lang="en-US" sz="1800" b="1" dirty="0"/>
              <a:t>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</a:t>
            </a:r>
            <a:r>
              <a:rPr lang="en-US" sz="1800" dirty="0" smtClean="0"/>
              <a:t>reflect </a:t>
            </a:r>
            <a:r>
              <a:rPr lang="en-US" sz="1800" dirty="0"/>
              <a:t>in database.</a:t>
            </a:r>
          </a:p>
          <a:p>
            <a:pPr fontAlgn="base"/>
            <a:r>
              <a:rPr lang="en-US" sz="1800" b="1" dirty="0" smtClean="0"/>
              <a:t>Fetch</a:t>
            </a:r>
            <a:r>
              <a:rPr lang="en-US" sz="1800" b="1" dirty="0"/>
              <a:t>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 smtClean="0"/>
              <a:t>close</a:t>
            </a:r>
            <a:r>
              <a:rPr lang="en-US" sz="1600" b="1" dirty="0"/>
              <a:t>():</a:t>
            </a:r>
            <a:r>
              <a:rPr lang="en-US" sz="1600" dirty="0"/>
              <a:t> After all done </a:t>
            </a:r>
            <a:r>
              <a:rPr lang="en-US" sz="1600" dirty="0" smtClean="0"/>
              <a:t>mandatory </a:t>
            </a:r>
            <a:r>
              <a:rPr lang="en-US" sz="1600" dirty="0"/>
              <a:t>to close all </a:t>
            </a:r>
            <a:r>
              <a:rPr lang="en-US" sz="1600" dirty="0" smtClean="0"/>
              <a:t>operation</a:t>
            </a:r>
          </a:p>
          <a:p>
            <a:pPr fontAlgn="base"/>
            <a:r>
              <a:rPr lang="en-US" sz="1600" b="1" dirty="0" err="1" smtClean="0"/>
              <a:t>cursor.close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fontAlgn="base"/>
            <a:r>
              <a:rPr lang="en-US" sz="1600" b="1" dirty="0" err="1" smtClean="0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1451</Words>
  <Application>Microsoft Office PowerPoint</Application>
  <PresentationFormat>On-screen Show (4:3)</PresentationFormat>
  <Paragraphs>411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2019-08-09T00:46:09Z</dcterms:created>
  <dcterms:modified xsi:type="dcterms:W3CDTF">2019-08-09T02:30:47Z</dcterms:modified>
</cp:coreProperties>
</file>