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0"/>
  </p:notesMasterIdLst>
  <p:handoutMasterIdLst>
    <p:handoutMasterId r:id="rId261"/>
  </p:handoutMasterIdLst>
  <p:sldIdLst>
    <p:sldId id="256" r:id="rId2"/>
    <p:sldId id="517" r:id="rId3"/>
    <p:sldId id="264" r:id="rId4"/>
    <p:sldId id="258" r:id="rId5"/>
    <p:sldId id="259" r:id="rId6"/>
    <p:sldId id="260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263" r:id="rId16"/>
    <p:sldId id="293" r:id="rId17"/>
    <p:sldId id="394" r:id="rId18"/>
    <p:sldId id="299" r:id="rId19"/>
    <p:sldId id="532" r:id="rId20"/>
    <p:sldId id="533" r:id="rId21"/>
    <p:sldId id="534" r:id="rId22"/>
    <p:sldId id="518" r:id="rId23"/>
    <p:sldId id="298" r:id="rId24"/>
    <p:sldId id="300" r:id="rId25"/>
    <p:sldId id="538" r:id="rId26"/>
    <p:sldId id="539" r:id="rId27"/>
    <p:sldId id="395" r:id="rId28"/>
    <p:sldId id="396" r:id="rId29"/>
    <p:sldId id="397" r:id="rId30"/>
    <p:sldId id="398" r:id="rId31"/>
    <p:sldId id="535" r:id="rId32"/>
    <p:sldId id="399" r:id="rId33"/>
    <p:sldId id="400" r:id="rId34"/>
    <p:sldId id="401" r:id="rId35"/>
    <p:sldId id="536" r:id="rId36"/>
    <p:sldId id="537" r:id="rId37"/>
    <p:sldId id="402" r:id="rId38"/>
    <p:sldId id="403" r:id="rId39"/>
    <p:sldId id="540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541" r:id="rId49"/>
    <p:sldId id="542" r:id="rId50"/>
    <p:sldId id="519" r:id="rId51"/>
    <p:sldId id="306" r:id="rId52"/>
    <p:sldId id="307" r:id="rId53"/>
    <p:sldId id="308" r:id="rId54"/>
    <p:sldId id="543" r:id="rId55"/>
    <p:sldId id="412" r:id="rId56"/>
    <p:sldId id="413" r:id="rId57"/>
    <p:sldId id="544" r:id="rId58"/>
    <p:sldId id="545" r:id="rId59"/>
    <p:sldId id="414" r:id="rId60"/>
    <p:sldId id="415" r:id="rId61"/>
    <p:sldId id="416" r:id="rId62"/>
    <p:sldId id="546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4" r:id="rId71"/>
    <p:sldId id="281" r:id="rId72"/>
    <p:sldId id="282" r:id="rId73"/>
    <p:sldId id="283" r:id="rId74"/>
    <p:sldId id="548" r:id="rId75"/>
    <p:sldId id="549" r:id="rId76"/>
    <p:sldId id="550" r:id="rId77"/>
    <p:sldId id="285" r:id="rId78"/>
    <p:sldId id="286" r:id="rId79"/>
    <p:sldId id="287" r:id="rId80"/>
    <p:sldId id="288" r:id="rId81"/>
    <p:sldId id="289" r:id="rId82"/>
    <p:sldId id="290" r:id="rId83"/>
    <p:sldId id="291" r:id="rId84"/>
    <p:sldId id="292" r:id="rId85"/>
    <p:sldId id="547" r:id="rId86"/>
    <p:sldId id="551" r:id="rId87"/>
    <p:sldId id="552" r:id="rId88"/>
    <p:sldId id="553" r:id="rId89"/>
    <p:sldId id="417" r:id="rId90"/>
    <p:sldId id="334" r:id="rId91"/>
    <p:sldId id="303" r:id="rId92"/>
    <p:sldId id="304" r:id="rId93"/>
    <p:sldId id="305" r:id="rId94"/>
    <p:sldId id="418" r:id="rId95"/>
    <p:sldId id="419" r:id="rId96"/>
    <p:sldId id="420" r:id="rId97"/>
    <p:sldId id="421" r:id="rId98"/>
    <p:sldId id="422" r:id="rId99"/>
    <p:sldId id="423" r:id="rId100"/>
    <p:sldId id="554" r:id="rId101"/>
    <p:sldId id="555" r:id="rId102"/>
    <p:sldId id="556" r:id="rId103"/>
    <p:sldId id="321" r:id="rId104"/>
    <p:sldId id="557" r:id="rId105"/>
    <p:sldId id="424" r:id="rId106"/>
    <p:sldId id="425" r:id="rId107"/>
    <p:sldId id="427" r:id="rId108"/>
    <p:sldId id="428" r:id="rId109"/>
    <p:sldId id="429" r:id="rId110"/>
    <p:sldId id="558" r:id="rId111"/>
    <p:sldId id="559" r:id="rId112"/>
    <p:sldId id="560" r:id="rId113"/>
    <p:sldId id="520" r:id="rId114"/>
    <p:sldId id="426" r:id="rId115"/>
    <p:sldId id="430" r:id="rId116"/>
    <p:sldId id="561" r:id="rId117"/>
    <p:sldId id="431" r:id="rId118"/>
    <p:sldId id="562" r:id="rId119"/>
    <p:sldId id="432" r:id="rId120"/>
    <p:sldId id="563" r:id="rId121"/>
    <p:sldId id="433" r:id="rId122"/>
    <p:sldId id="564" r:id="rId123"/>
    <p:sldId id="434" r:id="rId124"/>
    <p:sldId id="435" r:id="rId125"/>
    <p:sldId id="436" r:id="rId126"/>
    <p:sldId id="437" r:id="rId127"/>
    <p:sldId id="438" r:id="rId128"/>
    <p:sldId id="439" r:id="rId129"/>
    <p:sldId id="440" r:id="rId130"/>
    <p:sldId id="441" r:id="rId131"/>
    <p:sldId id="442" r:id="rId132"/>
    <p:sldId id="443" r:id="rId133"/>
    <p:sldId id="444" r:id="rId134"/>
    <p:sldId id="445" r:id="rId135"/>
    <p:sldId id="565" r:id="rId136"/>
    <p:sldId id="446" r:id="rId137"/>
    <p:sldId id="447" r:id="rId138"/>
    <p:sldId id="448" r:id="rId139"/>
    <p:sldId id="449" r:id="rId140"/>
    <p:sldId id="566" r:id="rId141"/>
    <p:sldId id="521" r:id="rId142"/>
    <p:sldId id="450" r:id="rId143"/>
    <p:sldId id="451" r:id="rId144"/>
    <p:sldId id="452" r:id="rId145"/>
    <p:sldId id="453" r:id="rId146"/>
    <p:sldId id="454" r:id="rId147"/>
    <p:sldId id="567" r:id="rId148"/>
    <p:sldId id="568" r:id="rId149"/>
    <p:sldId id="569" r:id="rId150"/>
    <p:sldId id="455" r:id="rId151"/>
    <p:sldId id="456" r:id="rId152"/>
    <p:sldId id="570" r:id="rId153"/>
    <p:sldId id="574" r:id="rId154"/>
    <p:sldId id="575" r:id="rId155"/>
    <p:sldId id="522" r:id="rId156"/>
    <p:sldId id="354" r:id="rId157"/>
    <p:sldId id="355" r:id="rId158"/>
    <p:sldId id="356" r:id="rId159"/>
    <p:sldId id="357" r:id="rId160"/>
    <p:sldId id="358" r:id="rId161"/>
    <p:sldId id="359" r:id="rId162"/>
    <p:sldId id="360" r:id="rId163"/>
    <p:sldId id="361" r:id="rId164"/>
    <p:sldId id="362" r:id="rId165"/>
    <p:sldId id="363" r:id="rId166"/>
    <p:sldId id="364" r:id="rId167"/>
    <p:sldId id="365" r:id="rId168"/>
    <p:sldId id="366" r:id="rId169"/>
    <p:sldId id="367" r:id="rId170"/>
    <p:sldId id="368" r:id="rId171"/>
    <p:sldId id="369" r:id="rId172"/>
    <p:sldId id="370" r:id="rId173"/>
    <p:sldId id="371" r:id="rId174"/>
    <p:sldId id="571" r:id="rId175"/>
    <p:sldId id="372" r:id="rId176"/>
    <p:sldId id="373" r:id="rId177"/>
    <p:sldId id="374" r:id="rId178"/>
    <p:sldId id="375" r:id="rId179"/>
    <p:sldId id="376" r:id="rId180"/>
    <p:sldId id="377" r:id="rId181"/>
    <p:sldId id="378" r:id="rId182"/>
    <p:sldId id="379" r:id="rId183"/>
    <p:sldId id="380" r:id="rId184"/>
    <p:sldId id="572" r:id="rId185"/>
    <p:sldId id="573" r:id="rId186"/>
    <p:sldId id="523" r:id="rId187"/>
    <p:sldId id="335" r:id="rId188"/>
    <p:sldId id="336" r:id="rId189"/>
    <p:sldId id="514" r:id="rId190"/>
    <p:sldId id="338" r:id="rId191"/>
    <p:sldId id="576" r:id="rId192"/>
    <p:sldId id="337" r:id="rId193"/>
    <p:sldId id="577" r:id="rId194"/>
    <p:sldId id="578" r:id="rId195"/>
    <p:sldId id="515" r:id="rId196"/>
    <p:sldId id="341" r:id="rId197"/>
    <p:sldId id="344" r:id="rId198"/>
    <p:sldId id="345" r:id="rId199"/>
    <p:sldId id="346" r:id="rId200"/>
    <p:sldId id="347" r:id="rId201"/>
    <p:sldId id="348" r:id="rId202"/>
    <p:sldId id="349" r:id="rId203"/>
    <p:sldId id="350" r:id="rId204"/>
    <p:sldId id="351" r:id="rId205"/>
    <p:sldId id="516" r:id="rId206"/>
    <p:sldId id="524" r:id="rId207"/>
    <p:sldId id="457" r:id="rId208"/>
    <p:sldId id="458" r:id="rId209"/>
    <p:sldId id="459" r:id="rId210"/>
    <p:sldId id="461" r:id="rId211"/>
    <p:sldId id="460" r:id="rId212"/>
    <p:sldId id="462" r:id="rId213"/>
    <p:sldId id="579" r:id="rId214"/>
    <p:sldId id="525" r:id="rId215"/>
    <p:sldId id="463" r:id="rId216"/>
    <p:sldId id="464" r:id="rId217"/>
    <p:sldId id="465" r:id="rId218"/>
    <p:sldId id="467" r:id="rId219"/>
    <p:sldId id="468" r:id="rId220"/>
    <p:sldId id="580" r:id="rId221"/>
    <p:sldId id="466" r:id="rId222"/>
    <p:sldId id="469" r:id="rId223"/>
    <p:sldId id="470" r:id="rId224"/>
    <p:sldId id="471" r:id="rId225"/>
    <p:sldId id="581" r:id="rId226"/>
    <p:sldId id="526" r:id="rId227"/>
    <p:sldId id="472" r:id="rId228"/>
    <p:sldId id="473" r:id="rId229"/>
    <p:sldId id="474" r:id="rId230"/>
    <p:sldId id="475" r:id="rId231"/>
    <p:sldId id="476" r:id="rId232"/>
    <p:sldId id="477" r:id="rId233"/>
    <p:sldId id="478" r:id="rId234"/>
    <p:sldId id="479" r:id="rId235"/>
    <p:sldId id="480" r:id="rId236"/>
    <p:sldId id="481" r:id="rId237"/>
    <p:sldId id="527" r:id="rId238"/>
    <p:sldId id="483" r:id="rId239"/>
    <p:sldId id="484" r:id="rId240"/>
    <p:sldId id="499" r:id="rId241"/>
    <p:sldId id="500" r:id="rId242"/>
    <p:sldId id="582" r:id="rId243"/>
    <p:sldId id="486" r:id="rId244"/>
    <p:sldId id="501" r:id="rId245"/>
    <p:sldId id="502" r:id="rId246"/>
    <p:sldId id="503" r:id="rId247"/>
    <p:sldId id="504" r:id="rId248"/>
    <p:sldId id="583" r:id="rId249"/>
    <p:sldId id="528" r:id="rId250"/>
    <p:sldId id="494" r:id="rId251"/>
    <p:sldId id="498" r:id="rId252"/>
    <p:sldId id="506" r:id="rId253"/>
    <p:sldId id="505" r:id="rId254"/>
    <p:sldId id="584" r:id="rId255"/>
    <p:sldId id="530" r:id="rId256"/>
    <p:sldId id="531" r:id="rId257"/>
    <p:sldId id="585" r:id="rId258"/>
    <p:sldId id="352" r:id="rId2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024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notesMaster" Target="notesMasters/notesMaster1.xml"/><Relationship Id="rId265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C5DDF4-0EA2-49F7-BEFE-C26655C27E65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574300A-AAAF-427D-B083-89766089D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6F0003E-47C0-47C5-8F0A-F6F1DD16FD81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Trainer: Palani Karthikeyan </a:t>
            </a:r>
          </a:p>
          <a:p>
            <a:r>
              <a:rPr lang="en-US" dirty="0"/>
              <a:t>Email: abpalanikarthik@gmail.com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849A0F-A7FB-4AA3-9C64-F187676D4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90917" y="728879"/>
            <a:ext cx="4728883" cy="359590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90917" y="728879"/>
            <a:ext cx="4728883" cy="359590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90917" y="728879"/>
            <a:ext cx="4728883" cy="359590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90917" y="728879"/>
            <a:ext cx="4728883" cy="359590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open("D:\\test.log") as FH:</a:t>
            </a:r>
          </a:p>
          <a:p>
            <a:r>
              <a:rPr lang="en-US" dirty="0"/>
              <a:t>	s=</a:t>
            </a:r>
            <a:r>
              <a:rPr lang="en-US" dirty="0" err="1"/>
              <a:t>FH.read</a:t>
            </a:r>
            <a:r>
              <a:rPr lang="en-US" dirty="0"/>
              <a:t>()</a:t>
            </a:r>
          </a:p>
          <a:p>
            <a:r>
              <a:rPr lang="en-US" dirty="0"/>
              <a:t>	print(s)</a:t>
            </a:r>
          </a:p>
          <a:p>
            <a:endParaRPr lang="en-US" dirty="0"/>
          </a:p>
          <a:p>
            <a:r>
              <a:rPr lang="en-US" dirty="0"/>
              <a:t>with open("D:\\result.log") as WH: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("data1\n")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("data2\n")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("data3\n")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open("D:\\test.log") as FH:</a:t>
            </a:r>
          </a:p>
          <a:p>
            <a:r>
              <a:rPr lang="en-US" dirty="0"/>
              <a:t>	with open("D:\\r1.log","w") as WH:</a:t>
            </a:r>
          </a:p>
          <a:p>
            <a:r>
              <a:rPr lang="en-US" dirty="0"/>
              <a:t>		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FH.readlines</a:t>
            </a:r>
            <a:r>
              <a:rPr lang="en-US" dirty="0"/>
              <a:t>():</a:t>
            </a:r>
          </a:p>
          <a:p>
            <a:r>
              <a:rPr lang="en-US" dirty="0"/>
              <a:t>			</a:t>
            </a:r>
            <a:r>
              <a:rPr lang="en-US" dirty="0" err="1"/>
              <a:t>WH.write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90917" y="728879"/>
            <a:ext cx="4728883" cy="359590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suffix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5436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33364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90919" y="728880"/>
            <a:ext cx="4733364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04793" indent="-271074"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385454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819173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252892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686611" indent="-216860" defTabSz="43371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3719" algn="l"/>
                <a:tab pos="867438" algn="l"/>
                <a:tab pos="1301157" algn="l"/>
                <a:tab pos="1734876" algn="l"/>
                <a:tab pos="2168594" algn="l"/>
                <a:tab pos="2602314" algn="l"/>
                <a:tab pos="3036032" algn="l"/>
                <a:tab pos="3469751" algn="l"/>
                <a:tab pos="3903471" algn="l"/>
                <a:tab pos="4337189" algn="l"/>
                <a:tab pos="4770908" algn="l"/>
                <a:tab pos="5204627" algn="l"/>
                <a:tab pos="5638346" algn="l"/>
                <a:tab pos="6072065" algn="l"/>
                <a:tab pos="6505783" algn="l"/>
                <a:tab pos="6939502" algn="l"/>
                <a:tab pos="7373222" algn="l"/>
                <a:tab pos="7806940" algn="l"/>
                <a:tab pos="8240659" algn="l"/>
                <a:tab pos="8674379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90917" y="728880"/>
            <a:ext cx="4721412" cy="35883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4" tIns="43372" rIns="86744" bIns="43372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2119" y="4559662"/>
            <a:ext cx="5824070" cy="429144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Palani Karthikeyan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difference between the two is that we cannot change the elements of a tuple once it is assigned whereas we can change the elements of a list.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tuplename=(list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packing.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type(V2)  =&gt;  &lt;class ‘tuple’&gt;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list/tuple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p2.log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servers=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indexing  and  slicing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Deleting 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the function del().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del(T[1])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:use for loop statement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EMP=(‘101,leo,sales,1000’,’102,paul,prod,2000,’103,raj,HR,3000’)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operations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Accessing 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with  hostname as a key 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iii) Add a input details to existing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Note  that the membership test is only for the keys and not for the values.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True/False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version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1" y="1676400"/>
            <a:ext cx="8991600" cy="5181600"/>
            <a:chOff x="152401" y="1676400"/>
            <a:chExt cx="8991600" cy="5181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676400"/>
              <a:ext cx="899160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itle 4"/>
            <p:cNvSpPr txBox="1">
              <a:spLocks/>
            </p:cNvSpPr>
            <p:nvPr/>
          </p:nvSpPr>
          <p:spPr>
            <a:xfrm>
              <a:off x="152401" y="57150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After completion of successful installation,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open a new command line shell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and type the above commands.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80305" y="6574839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python  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Iterating 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python program </a:t>
            </a:r>
          </a:p>
          <a:p>
            <a:pPr marL="0" indent="0">
              <a:buNone/>
            </a:pPr>
            <a:r>
              <a:rPr lang="en-US" dirty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must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changed).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set does not support 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add() method and multiple elements using the update() method.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update() method can take tuples, lists, strings or other sets as its argument.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discard() if the item does not exist in the set, it remains unchanged.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remove() will raise an error in such condition.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do this with operators or methods.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 = {1, 2, 3, 4, 5} 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B 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can be accomplished using the method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–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- 7</a:t>
            </a: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Handling</a:t>
            </a: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display to monitor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Create / Write data to FILE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Create/Write 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create/write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statement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note required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Reading data from &lt;FILE&gt;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Create/writing data to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Read/write operation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to modify p20.py and p21.py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- 8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perform a specific task.</a:t>
            </a: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help break our program into smaller and modular chunks.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Syntax 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"""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Keyword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level.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function we simply type the function name with appropriate parameters.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  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print(type(a1))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print(type(a2))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print("Exit from function")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&gt;&gt;&gt; 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 can call a function by using the following types of 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Required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arguments 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arguments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Required Arguments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Required 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number of arguments in the function call should match exactly with the function definition.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f1(a1,a2):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print("a1 value:{}\ta2 value:{}".format(a1,a2))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1.334)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default argument is an argument that assumes a default value if a value is not provided in the function call for that argument.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code block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f2 (a1=10,a2=2.46):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f2() # empty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f2("AB") # single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") # single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f3() # empty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display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print("Login name:{}".format(user))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‘’’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defining the function.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arguments are called variable-length arguments and are not named in  the function definition, unlike required and default arguments.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f1(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print(type(a1))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print(a1)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  # call 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f1(a1,a2=100,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# 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print("A1:{}".format(a1)) # required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 are related to the function calls. When you use keyword arguments in 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Python interpreter is able to use the keywords provided to match the values with parameters.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print(type(a1))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print(a1)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for 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    print("{}\t{}".format(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print(a2)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print(a3)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print(a4)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display </a:t>
            </a:r>
            <a:r>
              <a:rPr lang="en-US" sz="1200" dirty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count=1 # Script section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a keyword that allows a user to modify a variable outside of the current scope.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used inside a function only when we want to do assignments or when we want to change a variable.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Rules of global keyword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print(); type();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print(“user defined string”)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which returns list of the attributes and methods of any object (say functions , modules, strings, lists, dictionaries etc.)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statement can not be used outside the function.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 </a:t>
            </a:r>
            <a:r>
              <a:rPr lang="en-US" sz="1400" b="1" dirty="0"/>
              <a:t># 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/>
              <a:t>'</a:t>
            </a:r>
            <a:r>
              <a:rPr lang="en-US" sz="1400" dirty="0" err="1"/>
              <a:t>abc</a:t>
            </a:r>
            <a:r>
              <a:rPr lang="en-US" sz="1400" dirty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("T1","T2") </a:t>
            </a:r>
            <a:r>
              <a:rPr lang="en-US" sz="1600" b="1" dirty="0"/>
              <a:t># tuple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{"K1":"V1","K2":"V2"} </a:t>
            </a:r>
            <a:r>
              <a:rPr lang="en-US" sz="1600" b="1" dirty="0"/>
              <a:t># </a:t>
            </a:r>
            <a:r>
              <a:rPr lang="en-US" sz="1600" b="1" dirty="0" err="1"/>
              <a:t>dict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{"K1","K2",12,3,4,5.45} </a:t>
            </a:r>
            <a:r>
              <a:rPr lang="en-US" sz="1600" b="1" dirty="0"/>
              <a:t># set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function.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return 10,3.45,"ab",["D1","D2"],("T1","T2"),{"K1":"V"}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 - identify the errors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f2(100,200,300,400)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Q5.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- 9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Python 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 module can also include runnable code.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File : ab.py</a:t>
            </a:r>
          </a:p>
          <a:p>
            <a:pPr marL="0" indent="0">
              <a:buNone/>
            </a:pPr>
            <a:r>
              <a:rPr lang="en-US" dirty="0"/>
              <a:t>=============</a:t>
            </a:r>
          </a:p>
          <a:p>
            <a:pPr marL="0" indent="0">
              <a:buNone/>
            </a:pPr>
            <a:r>
              <a:rPr lang="en-US" dirty="0"/>
              <a:t>port=80</a:t>
            </a:r>
          </a:p>
          <a:p>
            <a:pPr marL="0" indent="0">
              <a:buNone/>
            </a:pPr>
            <a:r>
              <a:rPr lang="en-US" dirty="0"/>
              <a:t>service=“</a:t>
            </a:r>
            <a:r>
              <a:rPr lang="en-US" dirty="0" err="1"/>
              <a:t>httpd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10</a:t>
            </a:r>
          </a:p>
          <a:p>
            <a:pPr marL="0" indent="0">
              <a:buNone/>
            </a:pPr>
            <a:r>
              <a:rPr lang="en-US" dirty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  Option B only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things: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Finds the file for the given module 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byte code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(top-level code,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variable  PYTHONPATH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p26.py by modifying p25.py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sys.path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sys.modules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sys.argv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sys.exit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sys.stdin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ip1=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ip2=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total=ip1+ip2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# 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pip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packages.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pip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site-packages (2.4.0)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get-pip.py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run this file to install pip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install python-pip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list all modules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help('modules')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 print all names exported by the module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(module))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- 10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   Logical 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Errors 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view all the built-in exceptions using the built-in local() function as follows: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(locals()['__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There is no Exception</a:t>
            </a:r>
          </a:p>
          <a:p>
            <a:pPr marL="5715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Always running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also manually raise exceptions using the raise keyword.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NameError ("Sorry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p28.py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print(PORT)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Module 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- 11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state 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function's output must only depend on its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Objects are little capsules containing some internal state along with a collection of method calls that let you modify this state, and programs consist of making the right set of state changes.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r=var+100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L1.append(r)                        print(L2)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</a:t>
            </a: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s]</a:t>
            </a:r>
          </a:p>
          <a:p>
            <a:pPr marL="0" indent="0">
              <a:buNone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['W', 'E', 'L', 'C', 'O', 'M', 'E']</a:t>
            </a:r>
          </a:p>
          <a:p>
            <a:pPr marL="0" indent="0">
              <a:buNone/>
            </a:pP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- 2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L=[]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function like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      return a+100   </a:t>
            </a:r>
            <a:r>
              <a:rPr lang="en-US" sz="2800" dirty="0" err="1"/>
              <a:t>Vs</a:t>
            </a:r>
            <a:r>
              <a:rPr lang="en-US" dirty="0"/>
              <a:t>      </a:t>
            </a:r>
            <a:r>
              <a:rPr lang="en-US" sz="2400" dirty="0"/>
              <a:t>&lt;function __main__.&lt;lambda&gt;(a)&gt;  </a:t>
            </a:r>
          </a:p>
          <a:p>
            <a:pPr marL="0" indent="0">
              <a:buNone/>
            </a:pPr>
            <a:r>
              <a:rPr lang="en-US" b="1" dirty="0" err="1"/>
              <a:t>fx</a:t>
            </a:r>
            <a:r>
              <a:rPr lang="en-US" b="1" dirty="0"/>
              <a:t>(10) =&gt; 110</a:t>
            </a:r>
            <a:r>
              <a:rPr lang="en-US" dirty="0"/>
              <a:t>                    </a:t>
            </a:r>
            <a:r>
              <a:rPr lang="en-US" b="1" dirty="0" err="1"/>
              <a:t>fy</a:t>
            </a:r>
            <a:r>
              <a:rPr lang="en-US" b="1" dirty="0"/>
              <a:t>=lambda a:a+100</a:t>
            </a:r>
          </a:p>
          <a:p>
            <a:pPr marL="0" indent="0">
              <a:buNone/>
            </a:pPr>
            <a:r>
              <a:rPr lang="en-US" b="1" dirty="0"/>
              <a:t>                                            </a:t>
            </a:r>
            <a:r>
              <a:rPr lang="en-US" b="1" dirty="0" err="1"/>
              <a:t>fy</a:t>
            </a:r>
            <a:r>
              <a:rPr lang="en-US" b="1" dirty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f2(100,5) =&gt; True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 =&gt; 110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var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r=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(var)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- 12</a:t>
            </a: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 returns in iterator that yields the results of applying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Bytes (bytes)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[110, 220, 330, 440]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[True, False, False, 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list(map(lambda 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filter(&lt;function&gt;,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for which &lt;function&gt; is True.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a:a&gt;10,range(15)))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a:a in 'p1.c',fnames))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a:a == 'p1.c' or a == 'p1.java' or a == 'test.java',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['test.java', 'p1.c', 'p1.java']</a:t>
            </a:r>
          </a:p>
          <a:p>
            <a:pPr marL="0" indent="0"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Value.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3.x to use reduce(), you need to import it from a module called functools.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print(s) =&gt;150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 reduce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 display warning message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use reduce()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- 13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about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status=True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variables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-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attributes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 can overwrite class attrs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 Error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initialize them with default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class.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(instance) is an instantiation of a class.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object.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bsize=123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bsize=123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obj2=box()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/>
          </a:p>
          <a:p>
            <a:r>
              <a:rPr lang="en-US" sz="2400" b="1" dirty="0"/>
              <a:t>print (</a:t>
            </a:r>
            <a:r>
              <a:rPr lang="en-US" sz="2400" b="1" dirty="0">
                <a:solidFill>
                  <a:srgbClr val="C00000"/>
                </a:solidFill>
              </a:rPr>
              <a:t>obj1.bname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obj2.bname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obj2=server()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#(A)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obj2.sname=“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Dynamically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- 14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what are initializations are invalid initializations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class.</a:t>
            </a:r>
          </a:p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used to define the behaviors of an object.</a:t>
            </a:r>
          </a:p>
          <a:p>
            <a:pPr marL="0" indent="0" fontAlgn="base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print(type(f1))  =&gt; &lt;class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  =&gt; 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print("Hello")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TypeError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print(“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method1(obj3)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Name:{}".format(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obj.fname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private 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print(“file name:{}”.format(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print(“Password:{}”.format(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Strings can be created by enclosing characters inside a single quote or double-quotes.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Triple quotes can be used in Python but generally used to represent multiline strings and docstrings.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Test code’’’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print(type(s))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1991.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access individual characters using indexing and a range of characters using slicing.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Name [index] =&gt; Value /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S[1]  =&gt; ’b’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of -1 refers to the last item, -2 to the second last item and so 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S[-1]  =&gt;  ‘d’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(colon)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             0   1  2   3   4   5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S=“Sample python code”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type(a) -&gt;&lt;class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string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(0) -&gt;False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Q1. Given:</a:t>
            </a:r>
          </a:p>
          <a:p>
            <a:pPr marL="0" indent="0">
              <a:buNone/>
            </a:pPr>
            <a:r>
              <a:rPr lang="en-US" b="1" dirty="0"/>
              <a:t>V1=100 </a:t>
            </a:r>
          </a:p>
          <a:p>
            <a:pPr marL="0" indent="0">
              <a:buNone/>
            </a:pPr>
            <a:r>
              <a:rPr lang="en-US" b="1" dirty="0"/>
              <a:t>V2=245.34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V3=‘56’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V4=0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convert  V1 to string type</a:t>
            </a:r>
          </a:p>
          <a:p>
            <a:pPr marL="0" indent="0">
              <a:buNone/>
            </a:pPr>
            <a:r>
              <a:rPr lang="en-US" b="1" dirty="0"/>
              <a:t>(ii)</a:t>
            </a:r>
            <a:r>
              <a:rPr lang="en-US" dirty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/>
              <a:t>(iii)</a:t>
            </a:r>
            <a:r>
              <a:rPr lang="en-US" dirty="0"/>
              <a:t>convert V3 to float type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(iv)</a:t>
            </a:r>
            <a:r>
              <a:rPr lang="en-US" dirty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powerful programming language.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I/O operation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3.x - input()</a:t>
            </a: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input(“prompt message:”)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variable=input("prompt message")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monitor (STDOUT)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N=input("Enter any two digits:")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&gt;&gt;&gt;’56’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any two digits:")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&gt;&gt;&gt;56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pi=float(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 pi value:")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value: 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‘float'&gt;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input types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details line by line</a:t>
            </a: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(or other languages callable from C).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also suitable as an extension language for customizable applications.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- 3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== !=  &lt; &lt;= &gt; &gt;=   - Comparison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not  identity operators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Python has incorporated operators like +=,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but 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Total     Partition Size:    300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String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# Total Sales count is:1230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s1= "sales"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!=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False =&gt; True</a:t>
            </a: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 == “apache2”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 == “root”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Cross-platform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x=100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port &gt;6000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app=“testapp1”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(or) Validation (or) Decision making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…else  style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if statement ? 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count&lt;10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count&gt;100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if(count&gt;100):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invalid count:100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True block3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install python ?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port number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Test whether input port number range between 501-599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matched, initialize the application name as “Test-App1”.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else display message “invalid port number.”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loop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true.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code block(s)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print(“Hello..{}”.format(v))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program:</a:t>
            </a:r>
          </a:p>
          <a:p>
            <a:pPr marL="0" indent="0">
              <a:buNone/>
            </a:pPr>
            <a:r>
              <a:rPr lang="en-US" dirty="0"/>
              <a:t>Step 1: create a file name p8.py</a:t>
            </a:r>
          </a:p>
          <a:p>
            <a:pPr marL="0" indent="0">
              <a:buNone/>
            </a:pPr>
            <a:r>
              <a:rPr lang="en-US" dirty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Read a pin number from &lt;STDIN&gt;</a:t>
            </a:r>
          </a:p>
          <a:p>
            <a:pPr marL="0" indent="0">
              <a:buNone/>
            </a:pPr>
            <a:r>
              <a:rPr lang="en-US" dirty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create a file name: p9.py</a:t>
            </a:r>
          </a:p>
          <a:p>
            <a:pPr marL="0" indent="0">
              <a:buNone/>
            </a:pPr>
            <a:r>
              <a:rPr lang="en-US" dirty="0"/>
              <a:t>Given String </a:t>
            </a:r>
          </a:p>
          <a:p>
            <a:pPr marL="0" indent="0">
              <a:buNone/>
            </a:pPr>
            <a:r>
              <a:rPr lang="en-US" dirty="0"/>
              <a:t>S=“123456578”</a:t>
            </a:r>
          </a:p>
          <a:p>
            <a:pPr marL="0" indent="0">
              <a:buNone/>
            </a:pPr>
            <a:r>
              <a:rPr lang="en-US" dirty="0"/>
              <a:t>Step 2: Calculate sum of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list of characters one by one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- 5</a:t>
            </a: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languages.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mixed data types.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element in the list has its definite place in the list, which allows duplicating of elements in the list, with each element having its own distinct place and credibility.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=[]  # Creating a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0      1     2       3       4   &lt;== index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type(L[0]) =&gt; 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(L) =&gt; 5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– Index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#   0          1                2           3          4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Files[:2]       # [‘p1.c’,’p2.java’]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we can add new data to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delete nth data from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[index]=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(100)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(3.45)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14054</Words>
  <Application>Microsoft Office PowerPoint</Application>
  <PresentationFormat>On-screen Show (4:3)</PresentationFormat>
  <Paragraphs>2360</Paragraphs>
  <Slides>258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258</vt:i4>
      </vt:variant>
    </vt:vector>
  </HeadingPairs>
  <TitlesOfParts>
    <vt:vector size="263" baseType="lpstr">
      <vt:lpstr>Arial</vt:lpstr>
      <vt:lpstr>Calibri</vt:lpstr>
      <vt:lpstr>Times New Roman</vt:lpstr>
      <vt:lpstr>Wingdings</vt:lpstr>
      <vt:lpstr>Office Theme</vt:lpstr>
      <vt:lpstr>Python Programming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288</cp:revision>
  <dcterms:created xsi:type="dcterms:W3CDTF">2019-10-08T17:17:06Z</dcterms:created>
  <dcterms:modified xsi:type="dcterms:W3CDTF">2024-10-22T11:44:30Z</dcterms:modified>
</cp:coreProperties>
</file>