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8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1223-175F-F3AA-6B1A-8E697C381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9BD35-9B32-2E97-A67F-E44A5BA05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4B34D-D2BA-F4BB-987A-96672931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95-66A8-4041-B426-D6684B1678B5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94167-B09D-89F9-9F66-0EFC55A0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CD83-2843-86B5-3158-2BF5FEA4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922E-DAC5-4AB8-BDCA-0DC3B89F9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61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BC75-24B9-1F6B-E98B-0A4C5B88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0E5B3-878C-20AE-43B4-E4645CF46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42E6-F2AA-E9CC-5556-2FA386C0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95-66A8-4041-B426-D6684B1678B5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08FF-579C-FD48-E605-6F50829F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06B25-56B8-4522-6857-2D302AC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922E-DAC5-4AB8-BDCA-0DC3B89F9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7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847A3-01F5-D20C-54AF-984BDABD8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EEC38-63A3-EC81-9BEA-96448CB11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B1401-6A75-753E-FD2F-758D4301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95-66A8-4041-B426-D6684B1678B5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16A1-DA4D-BF5D-B916-C9B8D7B0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3D1D7-89DC-8F70-43B2-435BD30B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922E-DAC5-4AB8-BDCA-0DC3B89F9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9F0F-845B-3F44-1C98-CB83ABC2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0D05-1A44-1325-C30A-26414FD62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25B9C-C3B6-915A-F2DD-F2A0AC40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95-66A8-4041-B426-D6684B1678B5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31EF-1920-46A8-49AA-8857DF67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B3B2-1C09-8073-7592-AA2B47B0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922E-DAC5-4AB8-BDCA-0DC3B89F9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5ADF-4832-79E2-A902-81BC0B13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17F5E-8334-0E56-09EF-D8CD6BEF3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CC14D-CCB3-402F-359A-21C9CD98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95-66A8-4041-B426-D6684B1678B5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F7DA-168C-2CDA-2BA1-D8A88C2B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716F-0097-789A-3348-2AC369FF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922E-DAC5-4AB8-BDCA-0DC3B89F9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D156-D59F-3A66-1CED-982515D3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BB28-6400-E723-A100-F9E4EC005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7B701-EECE-DD28-36AF-CA4EA0FF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352B-62C8-8E5F-BBA3-48A8742A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95-66A8-4041-B426-D6684B1678B5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5B844-C9C1-7F6C-037B-238567BE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1D334-C125-BFDF-F32A-E7374E70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922E-DAC5-4AB8-BDCA-0DC3B89F9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32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EFE9-F9D2-652B-1565-0487B0FB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F74AE-F2AF-E3ED-B1E8-90ED7E4F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79DB-BD1B-CD12-2FDB-097F47323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A6A84-7867-CF7D-F2F1-CFFE63520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779B4-74EC-3DE0-325D-D96A08969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CEAA2-B61E-EF2B-7D5A-4C86CF3C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95-66A8-4041-B426-D6684B1678B5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86538-DA35-A8B9-FE6C-B9811C9B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3D568-DE9A-9F7E-55F5-554BFF58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922E-DAC5-4AB8-BDCA-0DC3B89F9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2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03F0-ADB7-73B3-58C7-DCF4A587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914F1-9B22-EF41-5E45-18262826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95-66A8-4041-B426-D6684B1678B5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5CD4F-FA76-0161-D15E-B724AD1F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02DD7-3F47-A3BD-44DB-58FB914C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922E-DAC5-4AB8-BDCA-0DC3B89F9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61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3BB17-0A2F-9A02-BDBA-3C88307B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95-66A8-4041-B426-D6684B1678B5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0522C-6357-1FD7-DFDC-7CEB93F5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5F330-2C5F-079A-8ABA-001F4E01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922E-DAC5-4AB8-BDCA-0DC3B89F9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5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25CB-5414-9D86-DBE8-65528C19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CE1A-A2C0-DC29-E8FA-2990FE66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7325B-B5ED-CADF-D288-5DB28D900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2494F-2AE8-AD20-C450-EB4C34DE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95-66A8-4041-B426-D6684B1678B5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B524D-E0F2-5FA6-6E7D-05A784B5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F5F91-2646-08D0-593F-EA8D3E2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922E-DAC5-4AB8-BDCA-0DC3B89F9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7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A4A8-A7C2-B4A2-D444-07F7459A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35459-9857-8ACF-56C0-0EA6F3D5A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815BB-CF6B-48AB-ADB3-B0AE2AD4B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336A9-F80A-08C2-20ED-FD43FC07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295-66A8-4041-B426-D6684B1678B5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BC7DA-77BA-4E8B-B975-1E37638B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7B089-E51D-75BE-FC58-42CDAE74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922E-DAC5-4AB8-BDCA-0DC3B89F9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73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6A209-8D54-19B1-FC2D-B6A7BE9A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6875C-F571-1F52-883A-BAE0A951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8762-6033-8DEC-D503-220AFCCE9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A295-66A8-4041-B426-D6684B1678B5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CE48D-5727-D35A-278F-D35D102A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D41B-B85E-BDAB-353D-2685B4E3C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4922E-DAC5-4AB8-BDCA-0DC3B89F9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18F3-A9F3-C8F4-422E-AAAFA8B47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882F3-FE1B-D5B2-A0F7-13CA3D4C4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Palani Karthikeyan</a:t>
            </a:r>
          </a:p>
        </p:txBody>
      </p:sp>
    </p:spTree>
    <p:extLst>
      <p:ext uri="{BB962C8B-B14F-4D97-AF65-F5344CB8AC3E}">
        <p14:creationId xmlns:p14="http://schemas.microsoft.com/office/powerpoint/2010/main" val="241510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A5F8-17D6-BFEF-5D25-74BE04FC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= np.array([[1, 2, 3, 4], [5, 6, 7, 8], [9, 10, 11, 12]])</a:t>
            </a:r>
            <a:endParaRPr lang="en-IN" dirty="0"/>
          </a:p>
          <a:p>
            <a:r>
              <a:rPr lang="en-IN" dirty="0" err="1"/>
              <a:t>a.ndim</a:t>
            </a:r>
            <a:r>
              <a:rPr lang="en-IN" dirty="0"/>
              <a:t>   -&gt; 2</a:t>
            </a:r>
          </a:p>
          <a:p>
            <a:r>
              <a:rPr lang="en-IN" dirty="0" err="1"/>
              <a:t>a.shape</a:t>
            </a:r>
            <a:r>
              <a:rPr lang="en-IN" dirty="0"/>
              <a:t> -&gt; (3,4)</a:t>
            </a:r>
          </a:p>
          <a:p>
            <a:r>
              <a:rPr lang="en-IN" dirty="0" err="1"/>
              <a:t>a.size</a:t>
            </a:r>
            <a:r>
              <a:rPr lang="en-IN" dirty="0"/>
              <a:t>    -&gt; 12</a:t>
            </a:r>
          </a:p>
          <a:p>
            <a:r>
              <a:rPr lang="en-IN" dirty="0" err="1"/>
              <a:t>a.dtype</a:t>
            </a:r>
            <a:r>
              <a:rPr lang="en-IN" dirty="0"/>
              <a:t>  -&gt; </a:t>
            </a:r>
            <a:r>
              <a:rPr lang="en-IN" sz="2400" dirty="0" err="1"/>
              <a:t>dtype</a:t>
            </a:r>
            <a:r>
              <a:rPr lang="en-IN" sz="2400" dirty="0"/>
              <a:t>('int64')  # "int" for integer, "64" for 64-bit</a:t>
            </a:r>
          </a:p>
        </p:txBody>
      </p:sp>
    </p:spTree>
    <p:extLst>
      <p:ext uri="{BB962C8B-B14F-4D97-AF65-F5344CB8AC3E}">
        <p14:creationId xmlns:p14="http://schemas.microsoft.com/office/powerpoint/2010/main" val="99282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6750-4E61-5135-8384-71582E2E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ADA93-DDCC-7A69-AA10-C3941951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– Save array to file &amp; read array from file</a:t>
            </a:r>
          </a:p>
          <a:p>
            <a:r>
              <a:rPr lang="en-US" dirty="0"/>
              <a:t>save numpy array to a file using </a:t>
            </a:r>
            <a:r>
              <a:rPr lang="en-US" b="1" dirty="0" err="1"/>
              <a:t>numpy.save</a:t>
            </a:r>
            <a:r>
              <a:rPr lang="en-US" b="1" dirty="0"/>
              <a:t>() </a:t>
            </a:r>
          </a:p>
          <a:p>
            <a:r>
              <a:rPr lang="en-US" b="1" dirty="0" err="1"/>
              <a:t>numpy.save</a:t>
            </a:r>
            <a:r>
              <a:rPr lang="en-US" b="1" dirty="0"/>
              <a:t>(file, array)</a:t>
            </a:r>
          </a:p>
          <a:p>
            <a:endParaRPr lang="en-US" dirty="0"/>
          </a:p>
          <a:p>
            <a:r>
              <a:rPr lang="en-US" dirty="0"/>
              <a:t>load into an array using </a:t>
            </a:r>
            <a:r>
              <a:rPr lang="en-US" b="1" dirty="0"/>
              <a:t>numpy.load()</a:t>
            </a:r>
          </a:p>
          <a:p>
            <a:r>
              <a:rPr lang="en-US" b="1" dirty="0"/>
              <a:t>array = numpy.load(file)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06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A0E02A-AFE3-3B83-43BC-7854614F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734"/>
            <a:ext cx="10515600" cy="6524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import numpy as np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9DE2-CB0F-2A1C-DC81-4BBDB044FEE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822679"/>
            <a:ext cx="5181600" cy="5684837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# Initialize an array</a:t>
            </a:r>
          </a:p>
          <a:p>
            <a:pPr marL="0" indent="0">
              <a:buNone/>
            </a:pPr>
            <a:r>
              <a:rPr lang="en-US" sz="2000" dirty="0" err="1"/>
              <a:t>arr</a:t>
            </a:r>
            <a:r>
              <a:rPr lang="en-US" sz="2000" dirty="0"/>
              <a:t> = </a:t>
            </a:r>
            <a:r>
              <a:rPr lang="en-US" sz="2000" dirty="0" err="1"/>
              <a:t>np.array</a:t>
            </a:r>
            <a:r>
              <a:rPr lang="en-US" sz="2000" dirty="0"/>
              <a:t>([[[11, 11, 9, 9],</a:t>
            </a:r>
          </a:p>
          <a:p>
            <a:pPr marL="0" indent="0">
              <a:buNone/>
            </a:pPr>
            <a:r>
              <a:rPr lang="en-US" sz="2000" dirty="0"/>
              <a:t>                  [11, 0, 2, 0]],</a:t>
            </a:r>
          </a:p>
          <a:p>
            <a:pPr marL="0" indent="0">
              <a:buNone/>
            </a:pPr>
            <a:r>
              <a:rPr lang="en-US" sz="2000" dirty="0"/>
              <a:t>	      [[10, 14, 9, 14],</a:t>
            </a:r>
          </a:p>
          <a:p>
            <a:pPr marL="0" indent="0">
              <a:buNone/>
            </a:pPr>
            <a:r>
              <a:rPr lang="en-US" sz="2000" dirty="0"/>
              <a:t>                  [0, 1, 11, 11]]])</a:t>
            </a:r>
          </a:p>
          <a:p>
            <a:pPr marL="0" indent="0">
              <a:buNone/>
            </a:pPr>
            <a:r>
              <a:rPr lang="en-US" sz="2000" dirty="0"/>
              <a:t># Open a binary file in write mode</a:t>
            </a:r>
          </a:p>
          <a:p>
            <a:pPr marL="0" indent="0">
              <a:buNone/>
            </a:pPr>
            <a:r>
              <a:rPr lang="en-US" sz="2000" dirty="0"/>
              <a:t>file = </a:t>
            </a:r>
            <a:r>
              <a:rPr lang="en-US" sz="2000" b="1" dirty="0"/>
              <a:t>open</a:t>
            </a:r>
            <a:r>
              <a:rPr lang="en-US" sz="2000" dirty="0"/>
              <a:t>("</a:t>
            </a:r>
            <a:r>
              <a:rPr lang="en-US" sz="2000" dirty="0" err="1"/>
              <a:t>arr</a:t>
            </a:r>
            <a:r>
              <a:rPr lang="en-US" sz="2000" dirty="0"/>
              <a:t>", "</a:t>
            </a:r>
            <a:r>
              <a:rPr lang="en-US" sz="2000" dirty="0" err="1"/>
              <a:t>wb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/>
              <a:t># Save array to the file</a:t>
            </a:r>
          </a:p>
          <a:p>
            <a:pPr marL="0" indent="0">
              <a:buNone/>
            </a:pPr>
            <a:r>
              <a:rPr lang="en-US" sz="2000" dirty="0" err="1"/>
              <a:t>np.</a:t>
            </a:r>
            <a:r>
              <a:rPr lang="en-US" sz="2000" b="1" dirty="0" err="1"/>
              <a:t>save</a:t>
            </a:r>
            <a:r>
              <a:rPr lang="en-US" sz="2000" dirty="0"/>
              <a:t>(file, </a:t>
            </a:r>
            <a:r>
              <a:rPr lang="en-US" sz="2000" dirty="0" err="1"/>
              <a:t>arr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# Close the file</a:t>
            </a:r>
          </a:p>
          <a:p>
            <a:pPr marL="0" indent="0">
              <a:buNone/>
            </a:pPr>
            <a:r>
              <a:rPr lang="en-US" sz="2000" dirty="0" err="1"/>
              <a:t>file.</a:t>
            </a:r>
            <a:r>
              <a:rPr lang="en-US" sz="2000" b="1" dirty="0" err="1"/>
              <a:t>close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8B30C0-1165-FC51-8A33-E24B3CEEDF1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19800" y="1253331"/>
            <a:ext cx="5181600" cy="4351337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# Open the file in </a:t>
            </a:r>
            <a:r>
              <a:rPr lang="en-US" b="1" dirty="0"/>
              <a:t>read</a:t>
            </a:r>
            <a:r>
              <a:rPr lang="en-US" dirty="0"/>
              <a:t> binary mode</a:t>
            </a:r>
          </a:p>
          <a:p>
            <a:pPr marL="0" indent="0">
              <a:buNone/>
            </a:pPr>
            <a:r>
              <a:rPr lang="en-US" dirty="0"/>
              <a:t>file = </a:t>
            </a:r>
            <a:r>
              <a:rPr lang="en-US" b="1" dirty="0"/>
              <a:t>open("</a:t>
            </a:r>
            <a:r>
              <a:rPr lang="en-US" b="1" dirty="0" err="1"/>
              <a:t>arr</a:t>
            </a:r>
            <a:r>
              <a:rPr lang="en-US" b="1" dirty="0"/>
              <a:t>", "</a:t>
            </a:r>
            <a:r>
              <a:rPr lang="en-US" b="1" dirty="0" err="1"/>
              <a:t>rb</a:t>
            </a:r>
            <a:r>
              <a:rPr lang="en-US" b="1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Read the file to numpy array</a:t>
            </a:r>
          </a:p>
          <a:p>
            <a:pPr marL="0" indent="0">
              <a:buNone/>
            </a:pPr>
            <a:r>
              <a:rPr lang="en-US" dirty="0"/>
              <a:t>arr1 = </a:t>
            </a:r>
            <a:r>
              <a:rPr lang="en-US" b="1" dirty="0" err="1"/>
              <a:t>np.load</a:t>
            </a:r>
            <a:r>
              <a:rPr lang="en-US" b="1" dirty="0"/>
              <a:t>(file)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Close the file</a:t>
            </a:r>
          </a:p>
          <a:p>
            <a:pPr marL="0" indent="0">
              <a:buNone/>
            </a:pPr>
            <a:r>
              <a:rPr lang="en-US" dirty="0"/>
              <a:t>print(arr1)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77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77E4AE-95AA-D6DC-F3AA-194A7FF4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622"/>
            <a:ext cx="10515600" cy="88883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– Access elements of array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01370-33F5-AD32-97A9-14DF9FB8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00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To access elements of a numpy array, you can use indexing operator </a:t>
            </a:r>
            <a:r>
              <a:rPr lang="en-US" b="1" dirty="0"/>
              <a:t>[]</a:t>
            </a:r>
          </a:p>
          <a:p>
            <a:pPr>
              <a:lnSpc>
                <a:spcPct val="160000"/>
              </a:lnSpc>
            </a:pPr>
            <a:r>
              <a:rPr lang="en-US" dirty="0"/>
              <a:t>The indexing operator takes an integer or a list of integers representing the indices of elements you want to access.</a:t>
            </a:r>
          </a:p>
          <a:p>
            <a:pPr>
              <a:lnSpc>
                <a:spcPct val="160000"/>
              </a:lnSpc>
            </a:pPr>
            <a:r>
              <a:rPr lang="en-US" dirty="0"/>
              <a:t>index starts with a value of </a:t>
            </a:r>
            <a:r>
              <a:rPr lang="en-US" b="1" dirty="0"/>
              <a:t>0</a:t>
            </a:r>
            <a:r>
              <a:rPr lang="en-US" dirty="0"/>
              <a:t> for first element, and increments by one for subsequent elements.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dirty="0" err="1"/>
              <a:t>arr</a:t>
            </a:r>
            <a:r>
              <a:rPr lang="en-US" dirty="0"/>
              <a:t> is numpy array, then the following expression accesses the element at index=3.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arr</a:t>
            </a:r>
            <a:r>
              <a:rPr lang="en-US" b="1" dirty="0"/>
              <a:t>[3]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154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9BF2-5DBA-4652-9F2C-55EDFC1B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90"/>
            <a:ext cx="10515600" cy="464869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Slicing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DA5E-D8EA-FE2C-1453-CB423B667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563"/>
            <a:ext cx="10515600" cy="4351338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pPr>
              <a:lnSpc>
                <a:spcPct val="220000"/>
              </a:lnSpc>
            </a:pP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7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numpy array, then the following expression accesses the elements from start index of 5 to a stop index of 10 (stop not included in the returned object).</a:t>
            </a:r>
          </a:p>
          <a:p>
            <a:r>
              <a:rPr lang="en-US" sz="7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7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start:stop:step</a:t>
            </a:r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[5:10]</a:t>
            </a:r>
          </a:p>
          <a:p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is multi-dimensional then we can specify the indices for as many dimensions as required.</a:t>
            </a:r>
          </a:p>
          <a:p>
            <a:r>
              <a:rPr lang="en-US" sz="7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[index_1][index_2]</a:t>
            </a:r>
          </a:p>
          <a:p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162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BC0A-90B8-29A7-8903-F9E984E26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elements from index=2 until index=8 in steps of 2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4, 9, 16, 25, 36, 49, 64])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[2:8:2]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[ 4 16 36]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121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1452-FEB1-1F1C-666A-1387DF83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Slicing 2-D NumPy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DD7D-2A55-B231-1348-CC9B037E8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slice a 2-D Array from specific starting position </a:t>
            </a:r>
            <a:r>
              <a:rPr lang="en-US" dirty="0" err="1"/>
              <a:t>upto</a:t>
            </a:r>
            <a:r>
              <a:rPr lang="en-US" dirty="0"/>
              <a:t> a specific ending position, in the two dimensions.</a:t>
            </a:r>
          </a:p>
          <a:p>
            <a:r>
              <a:rPr lang="en-IN" u="sng" dirty="0"/>
              <a:t>use the following syntax </a:t>
            </a:r>
          </a:p>
          <a:p>
            <a:r>
              <a:rPr lang="en-US" dirty="0" err="1"/>
              <a:t>arr</a:t>
            </a:r>
            <a:r>
              <a:rPr lang="en-US" dirty="0"/>
              <a:t>[start_dim1:end_dim1, start_dim2:end_dim2]</a:t>
            </a:r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([[1, 2, 3, 4, 5], [6, 7, 8, 9, 10]])</a:t>
            </a:r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[1, 1:3])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3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A092-A3EA-BD6D-6C8D-7D40F22E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NumPy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78DE-DD25-0F80-0FC5-B6E48D513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To slice 2D numpy array with index [0:2, 1:3]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([[1,  2,  3,  4,  5],</a:t>
            </a:r>
          </a:p>
          <a:p>
            <a:pPr marL="0" indent="0">
              <a:buNone/>
            </a:pPr>
            <a:r>
              <a:rPr lang="en-US" dirty="0"/>
              <a:t>                [6,  7,  8,  9,  10],</a:t>
            </a:r>
          </a:p>
          <a:p>
            <a:pPr marL="0" indent="0">
              <a:buNone/>
            </a:pPr>
            <a:r>
              <a:rPr lang="en-US" dirty="0"/>
              <a:t>                [11, 12, 13, 14, 15],</a:t>
            </a:r>
          </a:p>
          <a:p>
            <a:pPr marL="0" indent="0">
              <a:buNone/>
            </a:pPr>
            <a:r>
              <a:rPr lang="en-US" dirty="0"/>
              <a:t>                [16, 17, 18, 19, 20]])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[0:2, 1:3]) </a:t>
            </a:r>
          </a:p>
          <a:p>
            <a:pPr marL="0" indent="0">
              <a:buNone/>
            </a:pPr>
            <a:r>
              <a:rPr lang="en-US" dirty="0"/>
              <a:t> [[2 3]</a:t>
            </a:r>
          </a:p>
          <a:p>
            <a:pPr marL="0" indent="0">
              <a:buNone/>
            </a:pPr>
            <a:r>
              <a:rPr lang="en-US" dirty="0"/>
              <a:t> [7 8]]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19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DD72-BEA0-61E5-ED8C-FBDC1C5A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 3-D NumPy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D079-4CA9-0097-D50C-1CA97228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sz="2400" dirty="0" err="1"/>
              <a:t>arr</a:t>
            </a:r>
            <a:r>
              <a:rPr lang="en-IN" sz="2400" dirty="0"/>
              <a:t>[start_dim1:end_dim1, start_dim2:end_dim2, start_dim3:end_dim3]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arr</a:t>
            </a:r>
            <a:r>
              <a:rPr lang="en-US" sz="2400" dirty="0"/>
              <a:t> = </a:t>
            </a:r>
            <a:r>
              <a:rPr lang="en-US" sz="2400" dirty="0" err="1"/>
              <a:t>np.array</a:t>
            </a:r>
            <a:r>
              <a:rPr lang="en-US" sz="2400" dirty="0"/>
              <a:t>([[[1,  2,  3,  4,  5],</a:t>
            </a:r>
          </a:p>
          <a:p>
            <a:pPr marL="0" indent="0">
              <a:buNone/>
            </a:pPr>
            <a:r>
              <a:rPr lang="en-US" sz="2400" dirty="0"/>
              <a:t>                 [6,  7,  8,  9,  10]],</a:t>
            </a:r>
          </a:p>
          <a:p>
            <a:pPr marL="0" indent="0">
              <a:buNone/>
            </a:pPr>
            <a:r>
              <a:rPr lang="en-US" sz="2400" dirty="0"/>
              <a:t>                [[11, 12, 13, 14, 15],</a:t>
            </a:r>
          </a:p>
          <a:p>
            <a:pPr marL="0" indent="0">
              <a:buNone/>
            </a:pPr>
            <a:r>
              <a:rPr lang="en-US" sz="2400" dirty="0"/>
              <a:t>                 [16, 17, 18, 19, 20]]])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print(</a:t>
            </a:r>
            <a:r>
              <a:rPr lang="en-US" sz="2400" dirty="0" err="1"/>
              <a:t>arr</a:t>
            </a:r>
            <a:r>
              <a:rPr lang="en-US" sz="2400" dirty="0"/>
              <a:t>[0, 1, 1:4])</a:t>
            </a:r>
          </a:p>
          <a:p>
            <a:pPr marL="0" indent="0">
              <a:buNone/>
            </a:pPr>
            <a:r>
              <a:rPr lang="en-US" sz="2400" dirty="0"/>
              <a:t>[7 8 9]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238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AD93-262D-AAA2-9EE8-F7E55AA6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– Reshape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B6F6-EDDB-666E-C3E7-0F7664BFE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reshape a given array to specific shape using NumPy library, we can use </a:t>
            </a:r>
            <a:r>
              <a:rPr lang="en-US" b="1" dirty="0" err="1"/>
              <a:t>numpy.reshape</a:t>
            </a:r>
            <a:r>
              <a:rPr lang="en-US" b="1" dirty="0"/>
              <a:t>() </a:t>
            </a:r>
            <a:r>
              <a:rPr lang="en-US" dirty="0"/>
              <a:t>function.</a:t>
            </a:r>
          </a:p>
          <a:p>
            <a:r>
              <a:rPr lang="en-US" dirty="0"/>
              <a:t>Pass the given array, and required </a:t>
            </a:r>
            <a:r>
              <a:rPr lang="en-US" b="1" dirty="0"/>
              <a:t>shape</a:t>
            </a:r>
            <a:r>
              <a:rPr lang="en-US" dirty="0"/>
              <a:t> (as tuple) as arguments to the </a:t>
            </a:r>
            <a:r>
              <a:rPr lang="en-US" b="1" dirty="0" err="1"/>
              <a:t>numpy.reshape</a:t>
            </a:r>
            <a:r>
              <a:rPr lang="en-US" b="1" dirty="0"/>
              <a:t>()</a:t>
            </a:r>
            <a:r>
              <a:rPr lang="en-US" dirty="0"/>
              <a:t> function.</a:t>
            </a:r>
          </a:p>
          <a:p>
            <a:endParaRPr lang="en-US" dirty="0"/>
          </a:p>
          <a:p>
            <a:r>
              <a:rPr lang="en-US" dirty="0"/>
              <a:t># Reshape (3, 4) array to (6, 2)</a:t>
            </a:r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b="1" dirty="0"/>
              <a:t>[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/>
              <a:t>1, 2, 3, 4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/>
              <a:t>5, 6, 7, 8</a:t>
            </a:r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[</a:t>
            </a:r>
            <a:r>
              <a:rPr lang="en-US" dirty="0"/>
              <a:t>9, 10, 11, 12</a:t>
            </a:r>
            <a:r>
              <a:rPr lang="en-US" dirty="0">
                <a:solidFill>
                  <a:srgbClr val="002060"/>
                </a:solidFill>
              </a:rPr>
              <a:t>]</a:t>
            </a:r>
            <a:r>
              <a:rPr lang="en-US" b="1" dirty="0"/>
              <a:t>]</a:t>
            </a:r>
            <a:r>
              <a:rPr lang="en-US" dirty="0"/>
              <a:t>)</a:t>
            </a:r>
          </a:p>
          <a:p>
            <a:r>
              <a:rPr lang="en-US" dirty="0"/>
              <a:t>shape = (6, 2)</a:t>
            </a:r>
          </a:p>
          <a:p>
            <a:r>
              <a:rPr lang="en-US" dirty="0"/>
              <a:t>output = </a:t>
            </a:r>
            <a:r>
              <a:rPr lang="en-US" dirty="0" err="1"/>
              <a:t>np.reshape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shape)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00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0B2E-15B1-A29E-C6E4-529F655D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228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AFF3-E970-BABB-9061-256A1D58C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(</a:t>
            </a:r>
            <a:r>
              <a:rPr lang="en-US" b="1" dirty="0"/>
              <a:t>Nu</a:t>
            </a:r>
            <a:r>
              <a:rPr lang="en-US" dirty="0"/>
              <a:t>merical </a:t>
            </a:r>
            <a:r>
              <a:rPr lang="en-US" b="1" dirty="0"/>
              <a:t>Py</a:t>
            </a:r>
            <a:r>
              <a:rPr lang="en-US" dirty="0"/>
              <a:t>thon) is  a Python library that performs </a:t>
            </a:r>
            <a:r>
              <a:rPr lang="en-US" b="1" dirty="0"/>
              <a:t>numerical calculations</a:t>
            </a:r>
            <a:r>
              <a:rPr lang="en-US" dirty="0"/>
              <a:t>.</a:t>
            </a:r>
          </a:p>
          <a:p>
            <a:r>
              <a:rPr lang="en-US" dirty="0"/>
              <a:t>It is generally used for working with arrays.</a:t>
            </a:r>
          </a:p>
          <a:p>
            <a:r>
              <a:rPr lang="en-US" dirty="0"/>
              <a:t>NumPy is the fundamental package for </a:t>
            </a:r>
            <a:r>
              <a:rPr lang="en-US" b="1" dirty="0"/>
              <a:t>scientific computing </a:t>
            </a:r>
            <a:r>
              <a:rPr lang="en-US" dirty="0"/>
              <a:t>in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04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51A5-31F3-8B79-BB54-0845D936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 1D Array to 2D Array in NumPy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CD0CB-C840-229B-6BA4-433A1269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array1 = </a:t>
            </a:r>
            <a:r>
              <a:rPr lang="en-US" dirty="0" err="1"/>
              <a:t>np.array</a:t>
            </a:r>
            <a:r>
              <a:rPr lang="en-US" dirty="0"/>
              <a:t>([1, 3, 5, 7, 2, 4, 6, 8])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np.</a:t>
            </a:r>
            <a:r>
              <a:rPr lang="en-US" b="1" dirty="0" err="1"/>
              <a:t>reshape</a:t>
            </a:r>
            <a:r>
              <a:rPr lang="en-US" dirty="0"/>
              <a:t>(array1, (2, 4)) </a:t>
            </a:r>
            <a:r>
              <a:rPr lang="en-US" sz="2400" dirty="0"/>
              <a:t># 2row 4Columns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print(result)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628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EF3E-D227-7458-D5A4-EEF2E69A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 1D Array to 2D Array in NumPy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EE19-6207-C5F7-F968-316EF57E1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array1 = </a:t>
            </a:r>
            <a:r>
              <a:rPr lang="en-US" dirty="0" err="1"/>
              <a:t>np.array</a:t>
            </a:r>
            <a:r>
              <a:rPr lang="en-US" dirty="0"/>
              <a:t>([1, 3, 5, 7, 2, 4, 6, 8])</a:t>
            </a:r>
          </a:p>
          <a:p>
            <a:pPr marL="0" indent="0">
              <a:buNone/>
            </a:pPr>
            <a:r>
              <a:rPr lang="en-US" dirty="0"/>
              <a:t>result1 = </a:t>
            </a:r>
            <a:r>
              <a:rPr lang="en-US" dirty="0" err="1"/>
              <a:t>np.reshape</a:t>
            </a:r>
            <a:r>
              <a:rPr lang="en-US" dirty="0"/>
              <a:t>(array1, (4, 2))</a:t>
            </a:r>
          </a:p>
          <a:p>
            <a:pPr marL="0" indent="0">
              <a:buNone/>
            </a:pPr>
            <a:r>
              <a:rPr lang="en-US" dirty="0"/>
              <a:t>print("With 4 rows and 2 columns: \n",result1)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91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5B1F-D02A-89BE-8FEE-2589B145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9A01-ABBB-F56D-5C7B-F2981A74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array1 = </a:t>
            </a:r>
            <a:r>
              <a:rPr lang="en-US" dirty="0" err="1"/>
              <a:t>np.array</a:t>
            </a:r>
            <a:r>
              <a:rPr lang="en-US" dirty="0"/>
              <a:t>([1, 3, 5, 7, 2, 4, 6, 8])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np.reshape</a:t>
            </a:r>
            <a:r>
              <a:rPr lang="en-US" dirty="0"/>
              <a:t>(array1, (2, 2, 2))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585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11C6-A645-688B-871C-4C62F0AB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flatten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499F-11BA-9A14-0965-F0BE461E7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flatten an </a:t>
            </a:r>
            <a:r>
              <a:rPr lang="en-US" b="1" dirty="0"/>
              <a:t>N-d array to a 1-D array </a:t>
            </a:r>
            <a:r>
              <a:rPr lang="en-US" dirty="0"/>
              <a:t>we can use reshape() and pass </a:t>
            </a:r>
          </a:p>
          <a:p>
            <a:pPr marL="0" indent="0">
              <a:buNone/>
            </a:pPr>
            <a:r>
              <a:rPr lang="en-US" dirty="0"/>
              <a:t>   "-1" as an argument.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array1 = </a:t>
            </a:r>
            <a:r>
              <a:rPr lang="en-US" dirty="0" err="1"/>
              <a:t>np.array</a:t>
            </a:r>
            <a:r>
              <a:rPr lang="en-US" dirty="0"/>
              <a:t>([[1, 3], [5, 7], [9, 11]])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result1 = </a:t>
            </a:r>
            <a:r>
              <a:rPr lang="en-US" b="1" dirty="0" err="1"/>
              <a:t>np.reshape</a:t>
            </a:r>
            <a:r>
              <a:rPr lang="en-US" b="1" dirty="0"/>
              <a:t>(</a:t>
            </a:r>
            <a:r>
              <a:rPr lang="en-US" dirty="0"/>
              <a:t>array1</a:t>
            </a:r>
            <a:r>
              <a:rPr lang="en-US" b="1" dirty="0"/>
              <a:t>, -1)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print("Flattened 2D array:", result1)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31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068F-AAAD-51E9-F518-3D190EDE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flatten 3D array to 1D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25D0-F355-A5A1-6F4D-687CCA4AB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array2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b="1" dirty="0"/>
              <a:t>[</a:t>
            </a:r>
            <a:r>
              <a:rPr lang="en-US" dirty="0"/>
              <a:t>[[1, 3], [5, 7]], [[2, 4], [6, 8]]</a:t>
            </a:r>
            <a:r>
              <a:rPr lang="en-US" b="1" dirty="0"/>
              <a:t>]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result2 = np.reshape(array2, -1)</a:t>
            </a:r>
          </a:p>
          <a:p>
            <a:pPr marL="0" indent="0">
              <a:buNone/>
            </a:pPr>
            <a:r>
              <a:rPr lang="en-US" dirty="0"/>
              <a:t>print("Flattened 3D array:", result2)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449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A3D-B8DF-0E24-11EE-09304A76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=</a:t>
            </a:r>
            <a:r>
              <a:rPr lang="en-US" dirty="0" err="1"/>
              <a:t>np.random.rand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/>
              <a:t>arr+100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*0.12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/5</a:t>
            </a:r>
          </a:p>
          <a:p>
            <a:pPr marL="0" indent="0">
              <a:buNone/>
            </a:pPr>
            <a:r>
              <a:rPr lang="en-US" dirty="0"/>
              <a:t>a1=np.array([15,25,35,45])</a:t>
            </a:r>
          </a:p>
          <a:p>
            <a:pPr marL="0" indent="0">
              <a:buNone/>
            </a:pPr>
            <a:r>
              <a:rPr lang="en-US" dirty="0"/>
              <a:t>a2=np.array([150,15,20,44])</a:t>
            </a:r>
          </a:p>
          <a:p>
            <a:pPr marL="0" indent="0">
              <a:buNone/>
            </a:pPr>
            <a:r>
              <a:rPr lang="en-US" dirty="0"/>
              <a:t>a1+a2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20D1E7-53A9-DC51-3B18-EB8D33F8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Numpy supports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232571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CE97-5C11-5A89-76B0-8555E87B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Numpy supports </a:t>
            </a:r>
            <a:r>
              <a:rPr lang="en-IN" b="1" dirty="0"/>
              <a:t>relational</a:t>
            </a:r>
            <a:r>
              <a:rPr lang="en-IN" dirty="0"/>
              <a:t> </a:t>
            </a:r>
            <a:r>
              <a:rPr lang="en-IN" sz="4400" b="1" dirty="0"/>
              <a:t>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254A-A5FF-D059-10B2-785E0CF6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a1 = np.array([150,200])</a:t>
            </a:r>
          </a:p>
          <a:p>
            <a:r>
              <a:rPr lang="pt-BR" dirty="0"/>
              <a:t>a2 = np.array([50,120])</a:t>
            </a:r>
          </a:p>
          <a:p>
            <a:r>
              <a:rPr lang="pt-BR" dirty="0"/>
              <a:t>r1 = a1 &gt;a2</a:t>
            </a:r>
          </a:p>
          <a:p>
            <a:r>
              <a:rPr lang="pt-BR" dirty="0"/>
              <a:t>r2 = a2 &gt;100</a:t>
            </a:r>
          </a:p>
          <a:p>
            <a:r>
              <a:rPr lang="pt-BR" dirty="0"/>
              <a:t>print(r1,r2)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742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48FA-99D7-B773-401F-1F2C6A26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Numpy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8BD4-6500-9E06-858C-CA60F4AE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a1 = np.array([150,200])</a:t>
            </a:r>
          </a:p>
          <a:p>
            <a:r>
              <a:rPr lang="pt-BR" dirty="0"/>
              <a:t>a2 = np.array([50,120])</a:t>
            </a:r>
          </a:p>
          <a:p>
            <a:endParaRPr lang="pt-BR" dirty="0"/>
          </a:p>
          <a:p>
            <a:r>
              <a:rPr lang="pt-BR" dirty="0"/>
              <a:t>r1 = a1 &gt;a2</a:t>
            </a:r>
          </a:p>
          <a:p>
            <a:r>
              <a:rPr lang="pt-BR" dirty="0"/>
              <a:t>r2 = a2 &gt;100</a:t>
            </a:r>
          </a:p>
          <a:p>
            <a:endParaRPr lang="pt-BR" dirty="0"/>
          </a:p>
          <a:p>
            <a:r>
              <a:rPr lang="pt-BR" dirty="0"/>
              <a:t>np.logical_and(r1,r2)</a:t>
            </a:r>
          </a:p>
          <a:p>
            <a:r>
              <a:rPr lang="pt-BR" dirty="0"/>
              <a:t>np.logical_or(r1,r2)</a:t>
            </a:r>
          </a:p>
          <a:p>
            <a:r>
              <a:rPr lang="pt-BR" dirty="0"/>
              <a:t>np.logical_not(r1)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85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658F-F220-BFEC-FB26-A1C5E8CD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Alternate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5CAB-D1F9-796D-24CA-A95C84CC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/>
              <a:t>print(</a:t>
            </a:r>
            <a:r>
              <a:rPr lang="en-IN" dirty="0" err="1"/>
              <a:t>np.add</a:t>
            </a:r>
            <a:r>
              <a:rPr lang="en-IN" dirty="0"/>
              <a:t>(a1,a2))</a:t>
            </a:r>
          </a:p>
          <a:p>
            <a:r>
              <a:rPr lang="en-IN" dirty="0"/>
              <a:t>print(</a:t>
            </a:r>
            <a:r>
              <a:rPr lang="en-IN" dirty="0" err="1"/>
              <a:t>np.subtract</a:t>
            </a:r>
            <a:r>
              <a:rPr lang="en-IN" dirty="0"/>
              <a:t>(a1,a2))</a:t>
            </a:r>
          </a:p>
          <a:p>
            <a:r>
              <a:rPr lang="en-IN" dirty="0"/>
              <a:t>print(</a:t>
            </a:r>
            <a:r>
              <a:rPr lang="en-IN" dirty="0" err="1"/>
              <a:t>np.multiply</a:t>
            </a:r>
            <a:r>
              <a:rPr lang="en-IN" dirty="0"/>
              <a:t>(a1,a2))</a:t>
            </a:r>
          </a:p>
          <a:p>
            <a:r>
              <a:rPr lang="en-IN" dirty="0"/>
              <a:t>print(a1&lt;a2)  =&gt; print(</a:t>
            </a:r>
            <a:r>
              <a:rPr lang="en-IN" dirty="0" err="1"/>
              <a:t>np.less</a:t>
            </a:r>
            <a:r>
              <a:rPr lang="en-IN" dirty="0"/>
              <a:t>(a1,a2))</a:t>
            </a:r>
          </a:p>
          <a:p>
            <a:r>
              <a:rPr lang="en-IN" dirty="0"/>
              <a:t>print(a1&lt;=a2) =&gt; print(</a:t>
            </a:r>
            <a:r>
              <a:rPr lang="en-IN" dirty="0" err="1"/>
              <a:t>np.less_equal</a:t>
            </a:r>
            <a:r>
              <a:rPr lang="en-IN" dirty="0"/>
              <a:t>(a1,a2))</a:t>
            </a:r>
          </a:p>
        </p:txBody>
      </p:sp>
    </p:spTree>
    <p:extLst>
      <p:ext uri="{BB962C8B-B14F-4D97-AF65-F5344CB8AC3E}">
        <p14:creationId xmlns:p14="http://schemas.microsoft.com/office/powerpoint/2010/main" val="579149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9C06-2262-E2AB-9935-ECFEC710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r>
              <a:rPr lang="en-IN" b="1" dirty="0"/>
              <a:t>NumPy Statistical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6C9B-90A8-CF71-0E5C-384DE68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median</a:t>
            </a:r>
            <a:r>
              <a:rPr lang="en-US" dirty="0"/>
              <a:t>()	return the median of an array</a:t>
            </a:r>
          </a:p>
          <a:p>
            <a:r>
              <a:rPr lang="en-US" b="1" dirty="0"/>
              <a:t>mean</a:t>
            </a:r>
            <a:r>
              <a:rPr lang="en-US" dirty="0"/>
              <a:t>()	return the mean of an array</a:t>
            </a:r>
          </a:p>
          <a:p>
            <a:r>
              <a:rPr lang="en-US" b="1" dirty="0"/>
              <a:t>std</a:t>
            </a:r>
            <a:r>
              <a:rPr lang="en-US" dirty="0"/>
              <a:t>()	           return the standard deviation of an array</a:t>
            </a:r>
          </a:p>
          <a:p>
            <a:r>
              <a:rPr lang="en-US" b="1" dirty="0"/>
              <a:t>min</a:t>
            </a:r>
            <a:r>
              <a:rPr lang="en-US" dirty="0"/>
              <a:t>()	return the minimum element of an array</a:t>
            </a:r>
          </a:p>
          <a:p>
            <a:r>
              <a:rPr lang="en-US" b="1" dirty="0"/>
              <a:t>max</a:t>
            </a:r>
            <a:r>
              <a:rPr lang="en-US" dirty="0"/>
              <a:t>()	return the maximum element of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42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C10-E53A-72F6-2B32-FD89F452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FA7-61AF-72BF-060C-488120E0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Machine Learning</a:t>
            </a:r>
          </a:p>
          <a:p>
            <a:r>
              <a:rPr lang="en-IN" dirty="0"/>
              <a:t>Data Science</a:t>
            </a:r>
          </a:p>
          <a:p>
            <a:r>
              <a:rPr lang="en-IN" dirty="0"/>
              <a:t>Image and Signal Processing</a:t>
            </a:r>
          </a:p>
          <a:p>
            <a:r>
              <a:rPr lang="en-IN" dirty="0"/>
              <a:t>Scientific Computing</a:t>
            </a:r>
          </a:p>
          <a:p>
            <a:r>
              <a:rPr lang="en-IN" dirty="0"/>
              <a:t>Quantum Computing</a:t>
            </a:r>
          </a:p>
          <a:p>
            <a:r>
              <a:rPr lang="en-IN" dirty="0"/>
              <a:t>Numpy arrays are optimized for complex mathematical and statistical operations.</a:t>
            </a:r>
          </a:p>
          <a:p>
            <a:r>
              <a:rPr lang="en-IN" dirty="0"/>
              <a:t>NumPy is heavily used with various libraries like Pandas, </a:t>
            </a:r>
            <a:r>
              <a:rPr lang="en-IN" dirty="0" err="1"/>
              <a:t>Scipy</a:t>
            </a:r>
            <a:r>
              <a:rPr lang="en-IN" dirty="0"/>
              <a:t>, scikit-learn,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148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981A-88E0-B67C-2A18-601E9678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01" y="320382"/>
            <a:ext cx="11274083" cy="624923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8000" b="1" dirty="0"/>
              <a:t>used_disk_size=['120GB','500Gb','450','120Gb','45Gb']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8000" dirty="0"/>
              <a:t>L=list()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8000" dirty="0"/>
              <a:t>def </a:t>
            </a:r>
            <a:r>
              <a:rPr lang="en-IN" sz="8000" dirty="0" err="1"/>
              <a:t>fx</a:t>
            </a:r>
            <a:r>
              <a:rPr lang="en-IN" sz="8000" dirty="0"/>
              <a:t>(a):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8000" dirty="0"/>
              <a:t>     return </a:t>
            </a:r>
            <a:r>
              <a:rPr lang="en-IN" sz="8000" dirty="0" err="1"/>
              <a:t>re.sub</a:t>
            </a:r>
            <a:r>
              <a:rPr lang="en-IN" sz="8000" dirty="0"/>
              <a:t>('[a-</a:t>
            </a:r>
            <a:r>
              <a:rPr lang="en-IN" sz="8000" dirty="0" err="1"/>
              <a:t>zA</a:t>
            </a:r>
            <a:r>
              <a:rPr lang="en-IN" sz="8000" dirty="0"/>
              <a:t>-Z]',‘’,a)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8000" dirty="0"/>
              <a:t>for var in used_disk_size: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8000" dirty="0"/>
              <a:t>        r=</a:t>
            </a:r>
            <a:r>
              <a:rPr lang="en-IN" sz="8000" dirty="0" err="1"/>
              <a:t>fx</a:t>
            </a:r>
            <a:r>
              <a:rPr lang="en-IN" sz="8000" dirty="0"/>
              <a:t>(var)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8000" dirty="0"/>
              <a:t>        </a:t>
            </a:r>
            <a:r>
              <a:rPr lang="en-IN" sz="8000" dirty="0" err="1"/>
              <a:t>L.append</a:t>
            </a:r>
            <a:r>
              <a:rPr lang="en-IN" sz="8000" dirty="0"/>
              <a:t>(int(r))</a:t>
            </a:r>
          </a:p>
          <a:p>
            <a:endParaRPr lang="en-IN" dirty="0"/>
          </a:p>
          <a:p>
            <a:pPr>
              <a:lnSpc>
                <a:spcPct val="170000"/>
              </a:lnSpc>
            </a:pPr>
            <a:r>
              <a:rPr lang="en-IN" sz="6200" dirty="0" err="1"/>
              <a:t>arr</a:t>
            </a:r>
            <a:r>
              <a:rPr lang="en-IN" sz="6200" dirty="0"/>
              <a:t> = </a:t>
            </a:r>
            <a:r>
              <a:rPr lang="en-IN" sz="6200" dirty="0" err="1"/>
              <a:t>np.array</a:t>
            </a:r>
            <a:r>
              <a:rPr lang="en-IN" sz="6200" dirty="0"/>
              <a:t>(L)</a:t>
            </a:r>
          </a:p>
          <a:p>
            <a:pPr>
              <a:lnSpc>
                <a:spcPct val="170000"/>
              </a:lnSpc>
            </a:pPr>
            <a:r>
              <a:rPr lang="en-IN" sz="6200" dirty="0"/>
              <a:t>print("Total used Size:",</a:t>
            </a:r>
            <a:r>
              <a:rPr lang="en-IN" sz="6200" dirty="0" err="1"/>
              <a:t>np.sum</a:t>
            </a:r>
            <a:r>
              <a:rPr lang="en-IN" sz="6200" dirty="0"/>
              <a:t>(</a:t>
            </a:r>
            <a:r>
              <a:rPr lang="en-IN" sz="6200" dirty="0" err="1"/>
              <a:t>arr</a:t>
            </a:r>
            <a:r>
              <a:rPr lang="en-IN" sz="6200" dirty="0"/>
              <a:t>))</a:t>
            </a:r>
          </a:p>
          <a:p>
            <a:pPr>
              <a:lnSpc>
                <a:spcPct val="170000"/>
              </a:lnSpc>
            </a:pPr>
            <a:r>
              <a:rPr lang="en-IN" sz="6200" dirty="0"/>
              <a:t>print("mean value:",</a:t>
            </a:r>
            <a:r>
              <a:rPr lang="en-IN" sz="6200" dirty="0" err="1"/>
              <a:t>np.mean</a:t>
            </a:r>
            <a:r>
              <a:rPr lang="en-IN" sz="6200" dirty="0"/>
              <a:t>(</a:t>
            </a:r>
            <a:r>
              <a:rPr lang="en-IN" sz="6200" dirty="0" err="1"/>
              <a:t>arr</a:t>
            </a:r>
            <a:r>
              <a:rPr lang="en-IN" sz="6200" dirty="0"/>
              <a:t>))</a:t>
            </a:r>
          </a:p>
          <a:p>
            <a:pPr>
              <a:lnSpc>
                <a:spcPct val="170000"/>
              </a:lnSpc>
            </a:pPr>
            <a:r>
              <a:rPr lang="en-IN" sz="6200" dirty="0"/>
              <a:t>print("median value:",</a:t>
            </a:r>
            <a:r>
              <a:rPr lang="en-IN" sz="6200" dirty="0" err="1"/>
              <a:t>np.median</a:t>
            </a:r>
            <a:r>
              <a:rPr lang="en-IN" sz="6200" dirty="0"/>
              <a:t>(</a:t>
            </a:r>
            <a:r>
              <a:rPr lang="en-IN" sz="6200" dirty="0" err="1"/>
              <a:t>arr</a:t>
            </a:r>
            <a:r>
              <a:rPr lang="en-IN" sz="6200" dirty="0"/>
              <a:t>))</a:t>
            </a:r>
          </a:p>
          <a:p>
            <a:pPr>
              <a:lnSpc>
                <a:spcPct val="170000"/>
              </a:lnSpc>
            </a:pPr>
            <a:r>
              <a:rPr lang="en-IN" sz="6200" dirty="0"/>
              <a:t>print("max value:",</a:t>
            </a:r>
            <a:r>
              <a:rPr lang="en-IN" sz="6200" dirty="0" err="1"/>
              <a:t>np.max</a:t>
            </a:r>
            <a:r>
              <a:rPr lang="en-IN" sz="6200" dirty="0"/>
              <a:t>(</a:t>
            </a:r>
            <a:r>
              <a:rPr lang="en-IN" sz="6200" dirty="0" err="1"/>
              <a:t>arr</a:t>
            </a:r>
            <a:r>
              <a:rPr lang="en-IN" sz="6200" dirty="0"/>
              <a:t>))</a:t>
            </a:r>
          </a:p>
          <a:p>
            <a:pPr>
              <a:lnSpc>
                <a:spcPct val="170000"/>
              </a:lnSpc>
            </a:pPr>
            <a:r>
              <a:rPr lang="en-IN" sz="6200" dirty="0"/>
              <a:t>print("mix value:",</a:t>
            </a:r>
            <a:r>
              <a:rPr lang="en-IN" sz="6200" dirty="0" err="1"/>
              <a:t>np.min</a:t>
            </a:r>
            <a:r>
              <a:rPr lang="en-IN" sz="6200" dirty="0"/>
              <a:t>(</a:t>
            </a:r>
            <a:r>
              <a:rPr lang="en-IN" sz="6200" dirty="0" err="1"/>
              <a:t>arr</a:t>
            </a:r>
            <a:r>
              <a:rPr lang="en-IN" sz="6200" dirty="0"/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E4394-5938-3E99-F308-6EC41DEC713B}"/>
              </a:ext>
            </a:extLst>
          </p:cNvPr>
          <p:cNvSpPr txBox="1"/>
          <p:nvPr/>
        </p:nvSpPr>
        <p:spPr>
          <a:xfrm>
            <a:off x="4684542" y="2778761"/>
            <a:ext cx="77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arr</a:t>
            </a:r>
            <a:r>
              <a:rPr lang="en-IN" b="1" dirty="0"/>
              <a:t> = </a:t>
            </a:r>
            <a:r>
              <a:rPr lang="en-IN" b="1" dirty="0" err="1"/>
              <a:t>np.array</a:t>
            </a:r>
            <a:r>
              <a:rPr lang="en-IN" b="1" dirty="0"/>
              <a:t>(list(map(lambda a:int(re.sub('[a-zA-Z]','',a)),used_disk_size)))</a:t>
            </a:r>
          </a:p>
        </p:txBody>
      </p:sp>
    </p:spTree>
    <p:extLst>
      <p:ext uri="{BB962C8B-B14F-4D97-AF65-F5344CB8AC3E}">
        <p14:creationId xmlns:p14="http://schemas.microsoft.com/office/powerpoint/2010/main" val="173468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70B-FA42-5ED6-01BB-3178A174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Array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2FE7-01FD-F8AA-2AEF-47202276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array allows us to store a collection of multiple values in a single data structure.</a:t>
            </a:r>
          </a:p>
          <a:p>
            <a:r>
              <a:rPr lang="en-US" dirty="0"/>
              <a:t>The NumPy array is similar to a list, but with added benefits such as being faster and more memory efficient.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59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F7E0-5416-0F4B-C46B-3ADD2C4C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81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Array Creation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95BC0-2DC4-69B9-8599-C1FE471D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import numpy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/>
              <a:t>numpy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([10,20,30,40,50])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import numpy as np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([10,20,30,40,50])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an Array With </a:t>
            </a:r>
            <a:r>
              <a:rPr lang="en-US" dirty="0" err="1"/>
              <a:t>np.arange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array1 = </a:t>
            </a:r>
            <a:r>
              <a:rPr lang="en-US" b="1" dirty="0" err="1"/>
              <a:t>np.arange</a:t>
            </a:r>
            <a:r>
              <a:rPr lang="en-US" b="1" dirty="0"/>
              <a:t>(5)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an Array With </a:t>
            </a:r>
            <a:r>
              <a:rPr lang="en-US" dirty="0" err="1"/>
              <a:t>np.random.rand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array1 = </a:t>
            </a:r>
            <a:r>
              <a:rPr lang="en-US" b="1" dirty="0" err="1"/>
              <a:t>np.random.rand</a:t>
            </a:r>
            <a:r>
              <a:rPr lang="en-US" b="1" dirty="0"/>
              <a:t>(5)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859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073F-67A9-3F01-4556-7A9913DA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043"/>
            <a:ext cx="10515600" cy="315912"/>
          </a:xfrm>
        </p:spPr>
        <p:txBody>
          <a:bodyPr>
            <a:noAutofit/>
          </a:bodyPr>
          <a:lstStyle/>
          <a:p>
            <a:br>
              <a:rPr lang="en-IN" sz="2800" b="1" dirty="0"/>
            </a:b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N-Dimensional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B90E1-D817-B871-3490-BDA1662B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58" y="681038"/>
            <a:ext cx="10515600" cy="4351338"/>
          </a:xfrm>
        </p:spPr>
        <p:txBody>
          <a:bodyPr>
            <a:no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An N-dimensional array refers to the number of dimensions in which  the array is organized.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An array can have any number of dimensions and  each dimension can have any number of elements.</a:t>
            </a:r>
          </a:p>
          <a:p>
            <a:r>
              <a:rPr lang="en-US" dirty="0">
                <a:cs typeface="Times New Roman" panose="02020603050405020304" pitchFamily="18" charset="0"/>
              </a:rPr>
              <a:t>For example, a 2D array represents a table with rows and columns,  while a 3D array represents a cube with width, height, and depth.</a:t>
            </a: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2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61E1-2297-6191-5532-2DA3C1AC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4400" b="1" dirty="0"/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N-Dimensional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33F0-F98D-BBDF-90A2-6E8ECFB3D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# Create a 2D array with shape (3, 4)</a:t>
            </a:r>
          </a:p>
          <a:p>
            <a:pPr marL="0" indent="0">
              <a:buNone/>
            </a:pPr>
            <a:r>
              <a:rPr lang="en-US" dirty="0" err="1">
                <a:cs typeface="Times New Roman" panose="02020603050405020304" pitchFamily="18" charset="0"/>
              </a:rPr>
              <a:t>arr</a:t>
            </a:r>
            <a:r>
              <a:rPr lang="en-US" dirty="0">
                <a:cs typeface="Times New Roman" panose="02020603050405020304" pitchFamily="18" charset="0"/>
              </a:rPr>
              <a:t> = </a:t>
            </a:r>
            <a:r>
              <a:rPr lang="en-US" dirty="0" err="1">
                <a:cs typeface="Times New Roman" panose="02020603050405020304" pitchFamily="18" charset="0"/>
              </a:rPr>
              <a:t>np.array</a:t>
            </a:r>
            <a:r>
              <a:rPr lang="en-US" dirty="0">
                <a:cs typeface="Times New Roman" panose="02020603050405020304" pitchFamily="18" charset="0"/>
              </a:rPr>
              <a:t>([</a:t>
            </a:r>
            <a:r>
              <a:rPr lang="en-US" b="1" dirty="0">
                <a:cs typeface="Times New Roman" panose="02020603050405020304" pitchFamily="18" charset="0"/>
              </a:rPr>
              <a:t>[1, 2, 3, 4], [5, 6, 7, 8], [9, 10, 11, 12]</a:t>
            </a:r>
            <a:r>
              <a:rPr lang="en-US" dirty="0"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print(</a:t>
            </a:r>
            <a:r>
              <a:rPr lang="en-US" dirty="0" err="1">
                <a:cs typeface="Times New Roman" panose="02020603050405020304" pitchFamily="18" charset="0"/>
              </a:rPr>
              <a:t>arr</a:t>
            </a:r>
            <a:r>
              <a:rPr lang="en-US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# 3 rows 4 columns</a:t>
            </a:r>
            <a:endParaRPr lang="en-IN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36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BF09-20DD-953A-B088-60414A2D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3D array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8EAB-69E0-FFCD-DA63-23381863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nested_list</a:t>
            </a:r>
            <a:r>
              <a:rPr lang="en-US" dirty="0"/>
              <a:t> = [[[1, 2, 3, 4], [5, 6, 7, 8], [9, 10, 11, 12]],</a:t>
            </a:r>
          </a:p>
          <a:p>
            <a:pPr marL="0" indent="0">
              <a:buNone/>
            </a:pPr>
            <a:r>
              <a:rPr lang="en-US" dirty="0"/>
              <a:t>               [[13, 14, 15, 16], [17, 18, 19, 20], [21, 22, 23, 24]]]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</a:t>
            </a:r>
            <a:r>
              <a:rPr lang="en-US" dirty="0" err="1"/>
              <a:t>nested_list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48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4118-B8AD-2F4E-144E-308F8048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22A6-A441-A015-A374-9609619C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 err="1"/>
              <a:t>ndim</a:t>
            </a:r>
            <a:r>
              <a:rPr lang="en-IN" dirty="0"/>
              <a:t> - </a:t>
            </a:r>
            <a:r>
              <a:rPr lang="en-US" sz="2400" dirty="0"/>
              <a:t>The number of dimensions of an array is contained in the </a:t>
            </a:r>
            <a:r>
              <a:rPr lang="en-US" sz="2400" dirty="0" err="1"/>
              <a:t>ndim</a:t>
            </a:r>
            <a:r>
              <a:rPr lang="en-US" sz="2400" dirty="0"/>
              <a:t> attribute.</a:t>
            </a:r>
            <a:endParaRPr lang="en-US" dirty="0"/>
          </a:p>
          <a:p>
            <a:r>
              <a:rPr lang="en-IN" dirty="0" err="1"/>
              <a:t>dtype</a:t>
            </a:r>
            <a:r>
              <a:rPr lang="en-IN" dirty="0"/>
              <a:t> - data type</a:t>
            </a:r>
          </a:p>
          <a:p>
            <a:r>
              <a:rPr lang="en-IN" dirty="0"/>
              <a:t>size - </a:t>
            </a:r>
            <a:r>
              <a:rPr lang="en-US" dirty="0"/>
              <a:t>total number of elements in array </a:t>
            </a:r>
            <a:endParaRPr lang="en-IN" dirty="0"/>
          </a:p>
          <a:p>
            <a:r>
              <a:rPr lang="en-IN" dirty="0"/>
              <a:t>shape </a:t>
            </a:r>
          </a:p>
          <a:p>
            <a:pPr lvl="1"/>
            <a:r>
              <a:rPr lang="en-US" dirty="0"/>
              <a:t>1D -&gt;</a:t>
            </a:r>
            <a:r>
              <a:rPr lang="en-US" dirty="0" err="1"/>
              <a:t>no.of</a:t>
            </a:r>
            <a:r>
              <a:rPr lang="en-US" dirty="0"/>
              <a:t> items; </a:t>
            </a:r>
          </a:p>
          <a:p>
            <a:pPr lvl="1"/>
            <a:r>
              <a:rPr lang="en-US" dirty="0"/>
              <a:t>2D -&gt;</a:t>
            </a:r>
            <a:r>
              <a:rPr lang="en-US" dirty="0" err="1"/>
              <a:t>row,cols</a:t>
            </a:r>
            <a:r>
              <a:rPr lang="en-US" dirty="0"/>
              <a:t> ; </a:t>
            </a:r>
          </a:p>
          <a:p>
            <a:pPr lvl="1"/>
            <a:r>
              <a:rPr lang="en-US" dirty="0"/>
              <a:t>3D -&gt;</a:t>
            </a:r>
            <a:r>
              <a:rPr lang="en-US" dirty="0" err="1"/>
              <a:t>slice,row,cols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03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1931</Words>
  <Application>Microsoft Office PowerPoint</Application>
  <PresentationFormat>Widescreen</PresentationFormat>
  <Paragraphs>222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numpy</vt:lpstr>
      <vt:lpstr>NumPy</vt:lpstr>
      <vt:lpstr> NumPy Used </vt:lpstr>
      <vt:lpstr>NumPy Array Creation</vt:lpstr>
      <vt:lpstr>NumPy Array Creation</vt:lpstr>
      <vt:lpstr> NumPy N-Dimensional Array</vt:lpstr>
      <vt:lpstr> NumPy N-Dimensional Array</vt:lpstr>
      <vt:lpstr>Create a 3D array </vt:lpstr>
      <vt:lpstr>Numpy attributes</vt:lpstr>
      <vt:lpstr>PowerPoint Presentation</vt:lpstr>
      <vt:lpstr>Save and load</vt:lpstr>
      <vt:lpstr>import numpy as np </vt:lpstr>
      <vt:lpstr> NumPy – Access elements of array</vt:lpstr>
      <vt:lpstr>Array Slicing </vt:lpstr>
      <vt:lpstr>PowerPoint Presentation</vt:lpstr>
      <vt:lpstr>Slicing 2-D NumPy Array</vt:lpstr>
      <vt:lpstr>2D NumPy array</vt:lpstr>
      <vt:lpstr>Slicing 3-D NumPy Array</vt:lpstr>
      <vt:lpstr> NumPy – Reshape Array</vt:lpstr>
      <vt:lpstr> Reshape 1D Array to 2D Array in NumPy</vt:lpstr>
      <vt:lpstr> Reshape 1D Array to 2D Array in NumPy</vt:lpstr>
      <vt:lpstr> Example</vt:lpstr>
      <vt:lpstr>flatten </vt:lpstr>
      <vt:lpstr> flatten 3D array to 1D </vt:lpstr>
      <vt:lpstr>Numpy supports arithmetic operations</vt:lpstr>
      <vt:lpstr>Numpy supports relational operations</vt:lpstr>
      <vt:lpstr>Numpy logical operations</vt:lpstr>
      <vt:lpstr>Alternate ways</vt:lpstr>
      <vt:lpstr> NumPy Statistical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14</cp:revision>
  <dcterms:created xsi:type="dcterms:W3CDTF">2024-10-23T15:32:42Z</dcterms:created>
  <dcterms:modified xsi:type="dcterms:W3CDTF">2024-10-23T16:47:31Z</dcterms:modified>
</cp:coreProperties>
</file>