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056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F28B-DDE6-4501-8DF8-36824BDC7D2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29D3-DB0F-4B43-9BA4-4264D0B2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5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F28B-DDE6-4501-8DF8-36824BDC7D2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29D3-DB0F-4B43-9BA4-4264D0B2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8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F28B-DDE6-4501-8DF8-36824BDC7D2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29D3-DB0F-4B43-9BA4-4264D0B2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9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F28B-DDE6-4501-8DF8-36824BDC7D2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29D3-DB0F-4B43-9BA4-4264D0B2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3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F28B-DDE6-4501-8DF8-36824BDC7D2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29D3-DB0F-4B43-9BA4-4264D0B2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F28B-DDE6-4501-8DF8-36824BDC7D2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29D3-DB0F-4B43-9BA4-4264D0B2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5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F28B-DDE6-4501-8DF8-36824BDC7D2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29D3-DB0F-4B43-9BA4-4264D0B2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3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F28B-DDE6-4501-8DF8-36824BDC7D2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29D3-DB0F-4B43-9BA4-4264D0B2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13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F28B-DDE6-4501-8DF8-36824BDC7D2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29D3-DB0F-4B43-9BA4-4264D0B2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73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F28B-DDE6-4501-8DF8-36824BDC7D2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29D3-DB0F-4B43-9BA4-4264D0B2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5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F28B-DDE6-4501-8DF8-36824BDC7D2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29D3-DB0F-4B43-9BA4-4264D0B2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1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4F28B-DDE6-4501-8DF8-36824BDC7D2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429D3-DB0F-4B43-9BA4-4264D0B2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8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dictionaries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Python-</a:t>
            </a:r>
            <a:r>
              <a:rPr lang="en-US" dirty="0" err="1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4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 Python objects into JSON strings, and print the values: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&gt;&gt;&gt; import </a:t>
            </a:r>
            <a:r>
              <a:rPr lang="en-US" sz="1600" dirty="0" err="1" smtClean="0"/>
              <a:t>json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&gt;&gt;&gt; print(</a:t>
            </a:r>
            <a:r>
              <a:rPr lang="en-US" sz="1600" dirty="0" err="1" smtClean="0"/>
              <a:t>json.dumps</a:t>
            </a:r>
            <a:r>
              <a:rPr lang="en-US" sz="1600" dirty="0" smtClean="0"/>
              <a:t>({"name": "John", "age": 30}))</a:t>
            </a:r>
          </a:p>
          <a:p>
            <a:pPr marL="0" indent="0">
              <a:buNone/>
            </a:pPr>
            <a:r>
              <a:rPr lang="en-US" sz="1600" dirty="0" smtClean="0"/>
              <a:t>{"name": "John", "age": 30}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&gt;&gt;&gt; print(</a:t>
            </a:r>
            <a:r>
              <a:rPr lang="en-US" sz="1600" dirty="0" err="1" smtClean="0"/>
              <a:t>json.dumps</a:t>
            </a:r>
            <a:r>
              <a:rPr lang="en-US" sz="1600" dirty="0" smtClean="0"/>
              <a:t>(["apple", "bananas"]))</a:t>
            </a:r>
          </a:p>
          <a:p>
            <a:pPr marL="0" indent="0">
              <a:buNone/>
            </a:pPr>
            <a:r>
              <a:rPr lang="en-US" sz="1600" dirty="0" smtClean="0"/>
              <a:t>["apple", "bananas"]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&gt;&gt;&gt; print(</a:t>
            </a:r>
            <a:r>
              <a:rPr lang="en-US" sz="1600" dirty="0" err="1" smtClean="0"/>
              <a:t>json.dumps</a:t>
            </a:r>
            <a:r>
              <a:rPr lang="en-US" sz="1600" dirty="0" smtClean="0"/>
              <a:t>(("apple", "bananas")))</a:t>
            </a:r>
          </a:p>
          <a:p>
            <a:pPr marL="0" indent="0">
              <a:buNone/>
            </a:pPr>
            <a:r>
              <a:rPr lang="en-US" sz="1600" dirty="0" smtClean="0"/>
              <a:t>["apple", "bananas"]</a:t>
            </a:r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&gt;&gt;&gt; print(</a:t>
            </a:r>
            <a:r>
              <a:rPr lang="en-US" dirty="0" err="1" smtClean="0"/>
              <a:t>json.dumps</a:t>
            </a:r>
            <a:r>
              <a:rPr lang="en-US" dirty="0" smtClean="0"/>
              <a:t>("hello"))</a:t>
            </a:r>
          </a:p>
          <a:p>
            <a:pPr marL="0" indent="0">
              <a:buNone/>
            </a:pPr>
            <a:r>
              <a:rPr lang="en-US" dirty="0" smtClean="0"/>
              <a:t>"hello"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&gt;&gt;&gt; print(</a:t>
            </a:r>
            <a:r>
              <a:rPr lang="en-US" dirty="0" err="1" smtClean="0"/>
              <a:t>json.dumps</a:t>
            </a:r>
            <a:r>
              <a:rPr lang="en-US" dirty="0" smtClean="0"/>
              <a:t>(42))</a:t>
            </a:r>
          </a:p>
          <a:p>
            <a:pPr marL="0" indent="0">
              <a:buNone/>
            </a:pPr>
            <a:r>
              <a:rPr lang="en-US" dirty="0" smtClean="0"/>
              <a:t>42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&gt;&gt;&gt; print(</a:t>
            </a:r>
            <a:r>
              <a:rPr lang="en-US" dirty="0" err="1" smtClean="0"/>
              <a:t>json.dumps</a:t>
            </a:r>
            <a:r>
              <a:rPr lang="en-US" dirty="0" smtClean="0"/>
              <a:t>(31.76))</a:t>
            </a:r>
          </a:p>
          <a:p>
            <a:pPr marL="0" indent="0">
              <a:buNone/>
            </a:pPr>
            <a:r>
              <a:rPr lang="en-US" dirty="0" smtClean="0"/>
              <a:t>31.76</a:t>
            </a:r>
          </a:p>
          <a:p>
            <a:pPr marL="0" indent="0">
              <a:buNone/>
            </a:pPr>
            <a:r>
              <a:rPr lang="en-US" dirty="0" smtClean="0"/>
              <a:t>&gt;&gt;&gt; print(</a:t>
            </a:r>
            <a:r>
              <a:rPr lang="en-US" dirty="0" err="1" smtClean="0"/>
              <a:t>json.dumps</a:t>
            </a:r>
            <a:r>
              <a:rPr lang="en-US" dirty="0" smtClean="0"/>
              <a:t>(True))</a:t>
            </a:r>
          </a:p>
          <a:p>
            <a:pPr marL="0" indent="0">
              <a:buNone/>
            </a:pPr>
            <a:r>
              <a:rPr lang="en-US" dirty="0" smtClean="0"/>
              <a:t>true</a:t>
            </a:r>
          </a:p>
          <a:p>
            <a:pPr marL="0" indent="0">
              <a:buNone/>
            </a:pPr>
            <a:r>
              <a:rPr lang="en-US" dirty="0" smtClean="0"/>
              <a:t>&gt;&gt;&gt; print(</a:t>
            </a:r>
            <a:r>
              <a:rPr lang="en-US" dirty="0" err="1" smtClean="0"/>
              <a:t>json.dumps</a:t>
            </a:r>
            <a:r>
              <a:rPr lang="en-US" dirty="0" smtClean="0"/>
              <a:t>(False))</a:t>
            </a:r>
          </a:p>
          <a:p>
            <a:pPr marL="0" indent="0">
              <a:buNone/>
            </a:pPr>
            <a:r>
              <a:rPr lang="en-US" dirty="0" smtClean="0"/>
              <a:t>false</a:t>
            </a:r>
          </a:p>
          <a:p>
            <a:pPr marL="0" indent="0">
              <a:buNone/>
            </a:pPr>
            <a:r>
              <a:rPr lang="en-US" dirty="0" smtClean="0"/>
              <a:t>&gt;&gt;&gt; print(</a:t>
            </a:r>
            <a:r>
              <a:rPr lang="en-US" dirty="0" err="1" smtClean="0"/>
              <a:t>json.dumps</a:t>
            </a:r>
            <a:r>
              <a:rPr lang="en-US" dirty="0" smtClean="0"/>
              <a:t>(None))</a:t>
            </a:r>
          </a:p>
          <a:p>
            <a:pPr marL="0" indent="0">
              <a:buNone/>
            </a:pPr>
            <a:r>
              <a:rPr lang="en-US" dirty="0" smtClean="0"/>
              <a:t>null</a:t>
            </a:r>
          </a:p>
          <a:p>
            <a:pPr marL="0" indent="0">
              <a:buNone/>
            </a:pPr>
            <a:r>
              <a:rPr lang="en-US" dirty="0" smtClean="0"/>
              <a:t>&gt;&gt;&gt;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4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 a Python object containing all the legal data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json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x = {</a:t>
            </a:r>
          </a:p>
          <a:p>
            <a:r>
              <a:rPr lang="en-US" dirty="0" smtClean="0"/>
              <a:t>  "name": "John",</a:t>
            </a:r>
          </a:p>
          <a:p>
            <a:r>
              <a:rPr lang="en-US" dirty="0" smtClean="0"/>
              <a:t>  "age": 30,</a:t>
            </a:r>
          </a:p>
          <a:p>
            <a:r>
              <a:rPr lang="en-US" dirty="0" smtClean="0"/>
              <a:t>  "married": True,</a:t>
            </a:r>
          </a:p>
          <a:p>
            <a:r>
              <a:rPr lang="en-US" dirty="0" smtClean="0"/>
              <a:t>  "divorced": False,</a:t>
            </a:r>
          </a:p>
          <a:p>
            <a:r>
              <a:rPr lang="en-US" dirty="0" smtClean="0"/>
              <a:t>  "children": ("</a:t>
            </a:r>
            <a:r>
              <a:rPr lang="en-US" dirty="0" err="1" smtClean="0"/>
              <a:t>Ann","Billy</a:t>
            </a:r>
            <a:r>
              <a:rPr lang="en-US" dirty="0" smtClean="0"/>
              <a:t>"),</a:t>
            </a:r>
          </a:p>
          <a:p>
            <a:r>
              <a:rPr lang="en-US" dirty="0" smtClean="0"/>
              <a:t>  "pets": None,</a:t>
            </a:r>
          </a:p>
          <a:p>
            <a:r>
              <a:rPr lang="en-US" dirty="0" smtClean="0"/>
              <a:t>  "cars": [</a:t>
            </a:r>
          </a:p>
          <a:p>
            <a:r>
              <a:rPr lang="en-US" dirty="0" smtClean="0"/>
              <a:t>    {"model": "BMW 230", "mpg": 27.5},</a:t>
            </a:r>
          </a:p>
          <a:p>
            <a:r>
              <a:rPr lang="en-US" dirty="0" smtClean="0"/>
              <a:t>    {"model": "Ford Edge", "mpg": 24.1}</a:t>
            </a:r>
          </a:p>
          <a:p>
            <a:r>
              <a:rPr lang="en-US" dirty="0" smtClean="0"/>
              <a:t>  ]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print(</a:t>
            </a:r>
            <a:r>
              <a:rPr lang="en-US" dirty="0" err="1" smtClean="0"/>
              <a:t>json.dumps</a:t>
            </a:r>
            <a:r>
              <a:rPr lang="en-US" dirty="0" smtClean="0"/>
              <a:t>(x))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4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Handling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/>
              <a:t>with</a:t>
            </a:r>
            <a:r>
              <a:rPr lang="en-US" dirty="0" smtClean="0"/>
              <a:t> </a:t>
            </a:r>
            <a:r>
              <a:rPr lang="en-US" dirty="0"/>
              <a:t>open("</a:t>
            </a:r>
            <a:r>
              <a:rPr lang="en-US" dirty="0" err="1"/>
              <a:t>data_file.json</a:t>
            </a:r>
            <a:r>
              <a:rPr lang="en-US" dirty="0"/>
              <a:t>",</a:t>
            </a:r>
            <a:r>
              <a:rPr lang="en-US" dirty="0" smtClean="0"/>
              <a:t> </a:t>
            </a:r>
            <a:r>
              <a:rPr lang="en-US" dirty="0"/>
              <a:t>"w")</a:t>
            </a:r>
            <a:r>
              <a:rPr lang="en-US" dirty="0" smtClean="0"/>
              <a:t> </a:t>
            </a:r>
            <a:r>
              <a:rPr lang="en-US" b="1" dirty="0"/>
              <a:t>as</a:t>
            </a:r>
            <a:r>
              <a:rPr lang="en-US" dirty="0" smtClean="0"/>
              <a:t> </a:t>
            </a:r>
            <a:r>
              <a:rPr lang="en-US" dirty="0" err="1"/>
              <a:t>write_file</a:t>
            </a:r>
            <a:r>
              <a:rPr lang="en-US" dirty="0"/>
              <a:t>:</a:t>
            </a:r>
            <a:r>
              <a:rPr lang="en-US" dirty="0" smtClean="0"/>
              <a:t>                                  </a:t>
            </a:r>
            <a:r>
              <a:rPr lang="en-US" sz="2400" dirty="0" err="1" smtClean="0"/>
              <a:t>json.dump</a:t>
            </a:r>
            <a:r>
              <a:rPr lang="en-US" sz="2400" dirty="0" smtClean="0"/>
              <a:t>(data</a:t>
            </a:r>
            <a:r>
              <a:rPr lang="en-US" sz="2400" dirty="0"/>
              <a:t>,</a:t>
            </a:r>
            <a:r>
              <a:rPr lang="en-US" sz="2400" dirty="0" smtClean="0"/>
              <a:t> </a:t>
            </a:r>
            <a:r>
              <a:rPr lang="en-US" sz="2400" dirty="0" err="1"/>
              <a:t>write_file</a:t>
            </a:r>
            <a:r>
              <a:rPr lang="en-US" sz="2400" dirty="0" smtClean="0"/>
              <a:t>)</a:t>
            </a:r>
          </a:p>
          <a:p>
            <a:pPr algn="ctr"/>
            <a:endParaRPr lang="en-US" sz="2400" dirty="0"/>
          </a:p>
          <a:p>
            <a:r>
              <a:rPr lang="en-US" sz="2400" dirty="0" smtClean="0"/>
              <a:t>Note </a:t>
            </a:r>
            <a:r>
              <a:rPr lang="en-US" sz="2400" dirty="0"/>
              <a:t>that </a:t>
            </a:r>
            <a:r>
              <a:rPr lang="en-US" sz="2400" dirty="0" smtClean="0"/>
              <a:t>dump()</a:t>
            </a:r>
            <a:r>
              <a:rPr lang="en-US" sz="2400" dirty="0"/>
              <a:t> takes two positional arguments: </a:t>
            </a:r>
            <a:endParaRPr lang="en-US" sz="2400" dirty="0" smtClean="0"/>
          </a:p>
          <a:p>
            <a:r>
              <a:rPr lang="en-US" sz="2400" dirty="0" smtClean="0"/>
              <a:t>(</a:t>
            </a:r>
            <a:r>
              <a:rPr lang="en-US" sz="2400" dirty="0"/>
              <a:t>1) the data object to be serialized, and </a:t>
            </a:r>
            <a:endParaRPr lang="en-US" sz="2400" dirty="0" smtClean="0"/>
          </a:p>
          <a:p>
            <a:r>
              <a:rPr lang="en-US" sz="2400" dirty="0" smtClean="0"/>
              <a:t>(</a:t>
            </a:r>
            <a:r>
              <a:rPr lang="en-US" sz="2400" dirty="0"/>
              <a:t>2) the file-like object to which the bytes will be written.</a:t>
            </a:r>
          </a:p>
        </p:txBody>
      </p:sp>
    </p:spTree>
    <p:extLst>
      <p:ext uri="{BB962C8B-B14F-4D97-AF65-F5344CB8AC3E}">
        <p14:creationId xmlns:p14="http://schemas.microsoft.com/office/powerpoint/2010/main" val="99974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b="1" dirty="0" err="1"/>
              <a:t>json_string</a:t>
            </a:r>
            <a:r>
              <a:rPr lang="en-US" b="1" dirty="0"/>
              <a:t> = json.dumps(data) </a:t>
            </a:r>
          </a:p>
          <a:p>
            <a:r>
              <a:rPr lang="en-US" dirty="0"/>
              <a:t>Notice that the file-like object is absent since you aren’t actually writing to disk. </a:t>
            </a:r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/>
              <a:t>than that, </a:t>
            </a:r>
            <a:r>
              <a:rPr lang="en-US" b="1" dirty="0"/>
              <a:t>dumps()</a:t>
            </a:r>
            <a:r>
              <a:rPr lang="en-US" dirty="0"/>
              <a:t> is just like </a:t>
            </a:r>
            <a:r>
              <a:rPr lang="en-US" b="1" dirty="0"/>
              <a:t>dump().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87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indent</a:t>
            </a:r>
            <a:r>
              <a:rPr lang="en-US" dirty="0"/>
              <a:t> keyword argument to specify the indentation size for nested </a:t>
            </a:r>
            <a:r>
              <a:rPr lang="en-US" dirty="0" smtClean="0"/>
              <a:t>structures.</a:t>
            </a:r>
          </a:p>
          <a:p>
            <a:r>
              <a:rPr lang="en-US" dirty="0"/>
              <a:t>&gt;&gt;&gt; json.dumps(data)</a:t>
            </a:r>
            <a:r>
              <a:rPr lang="en-US" dirty="0" smtClean="0"/>
              <a:t> </a:t>
            </a:r>
          </a:p>
          <a:p>
            <a:r>
              <a:rPr lang="en-US" dirty="0" smtClean="0"/>
              <a:t>&gt;&gt;&gt; </a:t>
            </a:r>
            <a:r>
              <a:rPr lang="en-US" dirty="0"/>
              <a:t>json.dumps(data,</a:t>
            </a:r>
            <a:r>
              <a:rPr lang="en-US" dirty="0" smtClean="0"/>
              <a:t> </a:t>
            </a:r>
            <a:r>
              <a:rPr lang="en-US" dirty="0"/>
              <a:t>indent=4)</a:t>
            </a:r>
          </a:p>
        </p:txBody>
      </p:sp>
    </p:spTree>
    <p:extLst>
      <p:ext uri="{BB962C8B-B14F-4D97-AF65-F5344CB8AC3E}">
        <p14:creationId xmlns:p14="http://schemas.microsoft.com/office/powerpoint/2010/main" val="2512772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separators</a:t>
            </a:r>
            <a:r>
              <a:rPr lang="en-US" dirty="0"/>
              <a:t> keyword </a:t>
            </a:r>
            <a:r>
              <a:rPr lang="en-US" dirty="0" smtClean="0"/>
              <a:t>argument.</a:t>
            </a:r>
          </a:p>
          <a:p>
            <a:r>
              <a:rPr lang="en-US" dirty="0"/>
              <a:t>By default, this is a 2-tuple of the separator strings </a:t>
            </a:r>
            <a:r>
              <a:rPr lang="en-US" dirty="0" smtClean="0"/>
              <a:t>(", ", ": ")</a:t>
            </a:r>
            <a:r>
              <a:rPr lang="en-US" dirty="0"/>
              <a:t>, but a common alternative for compact JSON is </a:t>
            </a:r>
            <a:r>
              <a:rPr lang="en-US" dirty="0" smtClean="0"/>
              <a:t>(",", ":").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922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import</a:t>
            </a:r>
            <a:r>
              <a:rPr lang="en-US" sz="2000" dirty="0" smtClean="0"/>
              <a:t> </a:t>
            </a:r>
            <a:r>
              <a:rPr lang="en-US" sz="2000" dirty="0" err="1"/>
              <a:t>json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import requests</a:t>
            </a:r>
          </a:p>
          <a:p>
            <a:r>
              <a:rPr lang="en-US" sz="2000" dirty="0"/>
              <a:t>response</a:t>
            </a:r>
            <a:r>
              <a:rPr lang="en-US" sz="2000" dirty="0" smtClean="0"/>
              <a:t> </a:t>
            </a:r>
            <a:r>
              <a:rPr lang="en-US" sz="2000" dirty="0"/>
              <a:t>=</a:t>
            </a:r>
            <a:r>
              <a:rPr lang="en-US" sz="2000" dirty="0" smtClean="0"/>
              <a:t> </a:t>
            </a:r>
            <a:r>
              <a:rPr lang="en-US" sz="2000" dirty="0" err="1"/>
              <a:t>requests.get</a:t>
            </a:r>
            <a:r>
              <a:rPr lang="en-US" sz="2000" dirty="0"/>
              <a:t>("https://jsonplaceholder.typicode.com/</a:t>
            </a:r>
            <a:r>
              <a:rPr lang="en-US" sz="2000" dirty="0" err="1"/>
              <a:t>todos</a:t>
            </a:r>
            <a:r>
              <a:rPr lang="en-US" sz="2000" dirty="0"/>
              <a:t>")</a:t>
            </a:r>
            <a:r>
              <a:rPr lang="en-US" sz="2000" dirty="0" smtClean="0"/>
              <a:t> </a:t>
            </a:r>
          </a:p>
          <a:p>
            <a:r>
              <a:rPr lang="en-US" sz="2000" dirty="0" err="1" smtClean="0"/>
              <a:t>todos</a:t>
            </a:r>
            <a:r>
              <a:rPr lang="en-US" sz="2000" dirty="0" smtClean="0"/>
              <a:t> </a:t>
            </a:r>
            <a:r>
              <a:rPr lang="en-US" sz="2000" dirty="0"/>
              <a:t>=</a:t>
            </a:r>
            <a:r>
              <a:rPr lang="en-US" sz="2000" dirty="0" smtClean="0"/>
              <a:t> </a:t>
            </a:r>
            <a:r>
              <a:rPr lang="en-US" sz="2000" dirty="0" err="1"/>
              <a:t>json.loads</a:t>
            </a:r>
            <a:r>
              <a:rPr lang="en-US" sz="2000" dirty="0"/>
              <a:t>(</a:t>
            </a:r>
            <a:r>
              <a:rPr lang="en-US" sz="2000" dirty="0" err="1"/>
              <a:t>response.text</a:t>
            </a:r>
            <a:r>
              <a:rPr lang="en-US" sz="2000" dirty="0" smtClean="0"/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8483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# Define a function to filter out completed TODOs </a:t>
            </a:r>
          </a:p>
          <a:p>
            <a:r>
              <a:rPr lang="en-US" dirty="0" smtClean="0"/>
              <a:t># of users with max completed TODOS.</a:t>
            </a:r>
          </a:p>
          <a:p>
            <a:r>
              <a:rPr lang="en-US" dirty="0" err="1" smtClean="0"/>
              <a:t>def</a:t>
            </a:r>
            <a:r>
              <a:rPr lang="en-US" dirty="0" smtClean="0"/>
              <a:t> keep(</a:t>
            </a:r>
            <a:r>
              <a:rPr lang="en-US" dirty="0" err="1" smtClean="0"/>
              <a:t>todo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is_complete</a:t>
            </a:r>
            <a:r>
              <a:rPr lang="en-US" dirty="0" smtClean="0"/>
              <a:t> = </a:t>
            </a:r>
            <a:r>
              <a:rPr lang="en-US" dirty="0" err="1" smtClean="0"/>
              <a:t>todo</a:t>
            </a:r>
            <a:r>
              <a:rPr lang="en-US" dirty="0" smtClean="0"/>
              <a:t>["completed"]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has_max_count</a:t>
            </a:r>
            <a:r>
              <a:rPr lang="en-US" dirty="0" smtClean="0"/>
              <a:t> = </a:t>
            </a:r>
            <a:r>
              <a:rPr lang="en-US" dirty="0" err="1" smtClean="0"/>
              <a:t>todo</a:t>
            </a:r>
            <a:r>
              <a:rPr lang="en-US" dirty="0" smtClean="0"/>
              <a:t>["</a:t>
            </a:r>
            <a:r>
              <a:rPr lang="en-US" dirty="0" err="1" smtClean="0"/>
              <a:t>userId</a:t>
            </a:r>
            <a:r>
              <a:rPr lang="en-US" dirty="0" smtClean="0"/>
              <a:t>"] in users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is_complete</a:t>
            </a:r>
            <a:r>
              <a:rPr lang="en-US" dirty="0" smtClean="0"/>
              <a:t> and </a:t>
            </a:r>
            <a:r>
              <a:rPr lang="en-US" dirty="0" err="1" smtClean="0"/>
              <a:t>has_max_count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 Write filtered TODOs to file.</a:t>
            </a:r>
          </a:p>
          <a:p>
            <a:r>
              <a:rPr lang="en-US" dirty="0" smtClean="0"/>
              <a:t>with open("</a:t>
            </a:r>
            <a:r>
              <a:rPr lang="en-US" dirty="0" err="1" smtClean="0"/>
              <a:t>filtered_data_file.json</a:t>
            </a:r>
            <a:r>
              <a:rPr lang="en-US" dirty="0" smtClean="0"/>
              <a:t>", "w") as </a:t>
            </a:r>
            <a:r>
              <a:rPr lang="en-US" dirty="0" err="1" smtClean="0"/>
              <a:t>data_file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filtered_todos</a:t>
            </a:r>
            <a:r>
              <a:rPr lang="en-US" dirty="0" smtClean="0"/>
              <a:t> = list(filter(keep, </a:t>
            </a:r>
            <a:r>
              <a:rPr lang="en-US" dirty="0" err="1" smtClean="0"/>
              <a:t>todos</a:t>
            </a:r>
            <a:r>
              <a:rPr lang="en-US" dirty="0" smtClean="0"/>
              <a:t>))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json.dump</a:t>
            </a:r>
            <a:r>
              <a:rPr lang="en-US" dirty="0" smtClean="0"/>
              <a:t>(</a:t>
            </a:r>
            <a:r>
              <a:rPr lang="en-US" dirty="0" err="1" smtClean="0"/>
              <a:t>filtered_todos</a:t>
            </a:r>
            <a:r>
              <a:rPr lang="en-US" dirty="0" smtClean="0"/>
              <a:t>, </a:t>
            </a:r>
            <a:r>
              <a:rPr lang="en-US" dirty="0" err="1" smtClean="0"/>
              <a:t>data_file</a:t>
            </a:r>
            <a:r>
              <a:rPr lang="en-US" dirty="0" smtClean="0"/>
              <a:t>, indent=2)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483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single </a:t>
            </a:r>
            <a:r>
              <a:rPr lang="en-US" dirty="0" err="1" smtClean="0"/>
              <a:t>json</a:t>
            </a:r>
            <a:r>
              <a:rPr lang="en-US" dirty="0" smtClean="0"/>
              <a:t> value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"maps": [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"id": </a:t>
            </a:r>
            <a:r>
              <a:rPr lang="en-US" dirty="0" smtClean="0"/>
              <a:t>"</a:t>
            </a:r>
            <a:r>
              <a:rPr lang="en-US" dirty="0" err="1" smtClean="0"/>
              <a:t>blabla</a:t>
            </a:r>
            <a:r>
              <a:rPr lang="en-US" dirty="0" smtClean="0"/>
              <a:t>",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"</a:t>
            </a:r>
            <a:r>
              <a:rPr lang="en-US" dirty="0" err="1"/>
              <a:t>iscategorical</a:t>
            </a:r>
            <a:r>
              <a:rPr lang="en-US" dirty="0"/>
              <a:t>": "0"</a:t>
            </a:r>
          </a:p>
          <a:p>
            <a:pPr marL="0" indent="0">
              <a:buNone/>
            </a:pPr>
            <a:r>
              <a:rPr lang="en-US" dirty="0"/>
              <a:t>        },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"id": "</a:t>
            </a:r>
            <a:r>
              <a:rPr lang="en-US" dirty="0" err="1"/>
              <a:t>blabla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        "</a:t>
            </a:r>
            <a:r>
              <a:rPr lang="en-US" dirty="0" err="1"/>
              <a:t>iscategorical</a:t>
            </a:r>
            <a:r>
              <a:rPr lang="en-US" dirty="0"/>
              <a:t>": "0"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],</a:t>
            </a:r>
          </a:p>
          <a:p>
            <a:pPr marL="0" indent="0">
              <a:buNone/>
            </a:pPr>
            <a:r>
              <a:rPr lang="en-US" dirty="0"/>
              <a:t>    "masks": {</a:t>
            </a:r>
          </a:p>
          <a:p>
            <a:pPr marL="0" indent="0">
              <a:buNone/>
            </a:pPr>
            <a:r>
              <a:rPr lang="en-US" dirty="0"/>
              <a:t>        "id": "</a:t>
            </a:r>
            <a:r>
              <a:rPr lang="en-US" dirty="0" err="1"/>
              <a:t>valore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},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om_points</a:t>
            </a:r>
            <a:r>
              <a:rPr lang="en-US" dirty="0"/>
              <a:t>": "value",</a:t>
            </a:r>
          </a:p>
          <a:p>
            <a:pPr marL="0" indent="0">
              <a:buNone/>
            </a:pPr>
            <a:r>
              <a:rPr lang="en-US" dirty="0"/>
              <a:t>    "parameters": {</a:t>
            </a:r>
          </a:p>
          <a:p>
            <a:pPr marL="0" indent="0">
              <a:buNone/>
            </a:pPr>
            <a:r>
              <a:rPr lang="en-US" dirty="0"/>
              <a:t>        "id": "</a:t>
            </a:r>
            <a:r>
              <a:rPr lang="en-US" dirty="0" err="1"/>
              <a:t>valore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json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pprint</a:t>
            </a:r>
            <a:r>
              <a:rPr lang="en-US" dirty="0"/>
              <a:t> import </a:t>
            </a:r>
            <a:r>
              <a:rPr lang="en-US" dirty="0" err="1"/>
              <a:t>pprint</a:t>
            </a:r>
            <a:endParaRPr lang="en-US" dirty="0"/>
          </a:p>
          <a:p>
            <a:endParaRPr lang="en-US" dirty="0"/>
          </a:p>
          <a:p>
            <a:r>
              <a:rPr lang="en-US" dirty="0"/>
              <a:t>with open('</a:t>
            </a:r>
            <a:r>
              <a:rPr lang="en-US" dirty="0" err="1"/>
              <a:t>data.json</a:t>
            </a:r>
            <a:r>
              <a:rPr lang="en-US" dirty="0"/>
              <a:t>') as f:</a:t>
            </a:r>
          </a:p>
          <a:p>
            <a:r>
              <a:rPr lang="en-US" dirty="0"/>
              <a:t>    data = </a:t>
            </a:r>
            <a:r>
              <a:rPr lang="en-US" dirty="0" err="1"/>
              <a:t>json.load</a:t>
            </a:r>
            <a:r>
              <a:rPr lang="en-US" dirty="0"/>
              <a:t>(f)</a:t>
            </a:r>
          </a:p>
          <a:p>
            <a:endParaRPr lang="en-US" dirty="0"/>
          </a:p>
          <a:p>
            <a:r>
              <a:rPr lang="en-US" dirty="0" err="1"/>
              <a:t>pprint</a:t>
            </a:r>
            <a:r>
              <a:rPr lang="en-US" dirty="0"/>
              <a:t>(data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data["maps"][0]["id"]</a:t>
            </a:r>
          </a:p>
          <a:p>
            <a:r>
              <a:rPr lang="en-US" dirty="0"/>
              <a:t>data["masks"]["id"]</a:t>
            </a:r>
          </a:p>
          <a:p>
            <a:r>
              <a:rPr lang="en-US" dirty="0"/>
              <a:t>data["</a:t>
            </a:r>
            <a:r>
              <a:rPr lang="en-US" dirty="0" err="1"/>
              <a:t>om_points</a:t>
            </a:r>
            <a:r>
              <a:rPr lang="en-US" dirty="0"/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3838483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 </a:t>
            </a:r>
            <a:r>
              <a:rPr lang="en-US" b="1" dirty="0"/>
              <a:t>O</a:t>
            </a:r>
            <a:r>
              <a:rPr lang="en-US" dirty="0"/>
              <a:t>bject </a:t>
            </a:r>
            <a:r>
              <a:rPr lang="en-US" b="1" dirty="0"/>
              <a:t>N</a:t>
            </a:r>
            <a:r>
              <a:rPr lang="en-US" dirty="0"/>
              <a:t>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is text, written with JavaScript object notation.</a:t>
            </a:r>
          </a:p>
          <a:p>
            <a:r>
              <a:rPr lang="en-US" dirty="0" smtClean="0"/>
              <a:t>JSON </a:t>
            </a:r>
            <a:r>
              <a:rPr lang="en-US" dirty="0"/>
              <a:t>is a syntax for storing and exchanging data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22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914400"/>
            <a:ext cx="85344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{</a:t>
            </a:r>
          </a:p>
          <a:p>
            <a:r>
              <a:rPr lang="en-US" dirty="0" smtClean="0"/>
              <a:t>    "</a:t>
            </a:r>
            <a:r>
              <a:rPr lang="en-US" dirty="0" err="1" smtClean="0"/>
              <a:t>firstName</a:t>
            </a:r>
            <a:r>
              <a:rPr lang="en-US" dirty="0" smtClean="0"/>
              <a:t>": "Jane",</a:t>
            </a:r>
          </a:p>
          <a:p>
            <a:r>
              <a:rPr lang="en-US" dirty="0" smtClean="0"/>
              <a:t>    "</a:t>
            </a:r>
            <a:r>
              <a:rPr lang="en-US" dirty="0" err="1" smtClean="0"/>
              <a:t>lastName</a:t>
            </a:r>
            <a:r>
              <a:rPr lang="en-US" dirty="0" smtClean="0"/>
              <a:t>": "Doe",</a:t>
            </a:r>
          </a:p>
          <a:p>
            <a:r>
              <a:rPr lang="en-US" dirty="0" smtClean="0"/>
              <a:t>    "hobbies": ["running", "sky diving", "singing"],</a:t>
            </a:r>
          </a:p>
          <a:p>
            <a:r>
              <a:rPr lang="en-US" dirty="0" smtClean="0"/>
              <a:t>    "age": 35,</a:t>
            </a:r>
          </a:p>
          <a:p>
            <a:r>
              <a:rPr lang="en-US" dirty="0" smtClean="0"/>
              <a:t>    "children": [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"</a:t>
            </a:r>
            <a:r>
              <a:rPr lang="en-US" dirty="0" err="1" smtClean="0"/>
              <a:t>firstName</a:t>
            </a:r>
            <a:r>
              <a:rPr lang="en-US" dirty="0" smtClean="0"/>
              <a:t>": "Alice",</a:t>
            </a:r>
          </a:p>
          <a:p>
            <a:r>
              <a:rPr lang="en-US" dirty="0" smtClean="0"/>
              <a:t>            "age": 6</a:t>
            </a:r>
          </a:p>
          <a:p>
            <a:r>
              <a:rPr lang="en-US" dirty="0" smtClean="0"/>
              <a:t>        },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"</a:t>
            </a:r>
            <a:r>
              <a:rPr lang="en-US" dirty="0" err="1" smtClean="0"/>
              <a:t>firstName</a:t>
            </a:r>
            <a:r>
              <a:rPr lang="en-US" dirty="0" smtClean="0"/>
              <a:t>": "Bob",</a:t>
            </a:r>
          </a:p>
          <a:p>
            <a:r>
              <a:rPr lang="en-US" dirty="0" smtClean="0"/>
              <a:t>            "age": 8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]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/>
              <a:t>JSON supports primitive types, like strings and numbers, as well as nested lists and objects.</a:t>
            </a:r>
          </a:p>
        </p:txBody>
      </p:sp>
    </p:spTree>
    <p:extLst>
      <p:ext uri="{BB962C8B-B14F-4D97-AF65-F5344CB8AC3E}">
        <p14:creationId xmlns:p14="http://schemas.microsoft.com/office/powerpoint/2010/main" val="99974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Python Supports </a:t>
            </a:r>
            <a:r>
              <a:rPr lang="en-US" b="1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a built-in package called </a:t>
            </a:r>
            <a:r>
              <a:rPr lang="en-US" dirty="0" err="1" smtClean="0"/>
              <a:t>json</a:t>
            </a:r>
            <a:r>
              <a:rPr lang="en-US" dirty="0"/>
              <a:t>, which can be use to work with JSON </a:t>
            </a:r>
            <a:r>
              <a:rPr lang="en-US" dirty="0" smtClean="0"/>
              <a:t>data.</a:t>
            </a:r>
          </a:p>
          <a:p>
            <a:r>
              <a:rPr lang="en-US" dirty="0" smtClean="0"/>
              <a:t>Import the </a:t>
            </a:r>
            <a:r>
              <a:rPr lang="en-US" dirty="0" err="1" smtClean="0"/>
              <a:t>json</a:t>
            </a:r>
            <a:r>
              <a:rPr lang="en-US" dirty="0" smtClean="0"/>
              <a:t> module </a:t>
            </a:r>
          </a:p>
          <a:p>
            <a:r>
              <a:rPr lang="en-US" b="1" dirty="0" smtClean="0"/>
              <a:t>import</a:t>
            </a:r>
            <a:r>
              <a:rPr lang="en-US" b="1" dirty="0"/>
              <a:t> </a:t>
            </a:r>
            <a:r>
              <a:rPr lang="en-US" b="1" dirty="0" err="1"/>
              <a:t>json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974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process of encoding JSON is usually called </a:t>
            </a:r>
            <a:r>
              <a:rPr lang="en-US" b="1" dirty="0" smtClean="0"/>
              <a:t>serialization</a:t>
            </a:r>
            <a:r>
              <a:rPr lang="en-US" dirty="0" smtClean="0"/>
              <a:t>. </a:t>
            </a:r>
          </a:p>
          <a:p>
            <a:r>
              <a:rPr lang="en-US" dirty="0" smtClean="0"/>
              <a:t>This </a:t>
            </a:r>
            <a:r>
              <a:rPr lang="en-US" dirty="0"/>
              <a:t>term refers to the transformation of data </a:t>
            </a:r>
            <a:r>
              <a:rPr lang="en-US" dirty="0" smtClean="0"/>
              <a:t>into </a:t>
            </a:r>
            <a:r>
              <a:rPr lang="en-US" dirty="0"/>
              <a:t>a </a:t>
            </a:r>
            <a:r>
              <a:rPr lang="en-US" b="1" dirty="0"/>
              <a:t>series of bytes</a:t>
            </a:r>
            <a:r>
              <a:rPr lang="en-US" dirty="0"/>
              <a:t> (hence </a:t>
            </a:r>
            <a:r>
              <a:rPr lang="en-US" i="1" dirty="0"/>
              <a:t>serial</a:t>
            </a:r>
            <a:r>
              <a:rPr lang="en-US" dirty="0"/>
              <a:t>) to be </a:t>
            </a:r>
            <a:r>
              <a:rPr lang="en-US" dirty="0" smtClean="0"/>
              <a:t>stored.</a:t>
            </a:r>
          </a:p>
          <a:p>
            <a:r>
              <a:rPr lang="en-US" b="1" dirty="0"/>
              <a:t>deserialization</a:t>
            </a:r>
            <a:r>
              <a:rPr lang="en-US" dirty="0"/>
              <a:t> is the reciprocal process of decoding data that has been stored or delivered in the JSON standard.</a:t>
            </a:r>
            <a:endParaRPr lang="en-US" dirty="0" smtClean="0"/>
          </a:p>
          <a:p>
            <a:r>
              <a:rPr lang="en-US" dirty="0"/>
              <a:t>encoding is for </a:t>
            </a:r>
            <a:r>
              <a:rPr lang="en-US" b="1" dirty="0"/>
              <a:t>writing data to disk</a:t>
            </a:r>
            <a:r>
              <a:rPr lang="en-US" dirty="0"/>
              <a:t>, while decoding is for </a:t>
            </a:r>
            <a:r>
              <a:rPr lang="en-US" b="1" dirty="0"/>
              <a:t>reading data into memory.</a:t>
            </a:r>
          </a:p>
        </p:txBody>
      </p:sp>
    </p:spTree>
    <p:extLst>
      <p:ext uri="{BB962C8B-B14F-4D97-AF65-F5344CB8AC3E}">
        <p14:creationId xmlns:p14="http://schemas.microsoft.com/office/powerpoint/2010/main" val="99974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Parse JSON - Convert from JSON to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We can </a:t>
            </a:r>
            <a:r>
              <a:rPr lang="en-US" dirty="0"/>
              <a:t>parse </a:t>
            </a:r>
            <a:r>
              <a:rPr lang="en-US" dirty="0" err="1" smtClean="0"/>
              <a:t>json</a:t>
            </a:r>
            <a:r>
              <a:rPr lang="en-US" dirty="0" smtClean="0"/>
              <a:t> string by </a:t>
            </a:r>
            <a:r>
              <a:rPr lang="en-US" dirty="0"/>
              <a:t>using the </a:t>
            </a:r>
            <a:r>
              <a:rPr lang="en-US" b="1" dirty="0" err="1" smtClean="0"/>
              <a:t>json.loads</a:t>
            </a:r>
            <a:r>
              <a:rPr lang="en-US" b="1" dirty="0" smtClean="0"/>
              <a:t>()</a:t>
            </a:r>
            <a:r>
              <a:rPr lang="en-US" dirty="0"/>
              <a:t> method</a:t>
            </a:r>
            <a:r>
              <a:rPr lang="en-US" dirty="0" smtClean="0"/>
              <a:t>.</a:t>
            </a:r>
          </a:p>
          <a:p>
            <a:r>
              <a:rPr lang="en-US" dirty="0"/>
              <a:t>The result will be a </a:t>
            </a:r>
            <a:r>
              <a:rPr lang="en-US" dirty="0">
                <a:hlinkClick r:id="rId2"/>
              </a:rPr>
              <a:t>Python dictionary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&gt;&gt;&gt; import </a:t>
            </a:r>
            <a:r>
              <a:rPr lang="en-US" dirty="0" err="1" smtClean="0"/>
              <a:t>json</a:t>
            </a:r>
            <a:endParaRPr lang="en-US" dirty="0" smtClean="0"/>
          </a:p>
          <a:p>
            <a:r>
              <a:rPr lang="en-US" dirty="0" smtClean="0"/>
              <a:t>&gt;&gt;&gt; v='{"name":"root","</a:t>
            </a:r>
            <a:r>
              <a:rPr lang="en-US" dirty="0" err="1" smtClean="0"/>
              <a:t>passwd</a:t>
            </a:r>
            <a:r>
              <a:rPr lang="en-US" dirty="0" smtClean="0"/>
              <a:t>":"Password"}'</a:t>
            </a:r>
          </a:p>
          <a:p>
            <a:r>
              <a:rPr lang="en-US" dirty="0" smtClean="0"/>
              <a:t>&gt;&gt;&gt; type(v)</a:t>
            </a:r>
          </a:p>
          <a:p>
            <a:r>
              <a:rPr lang="en-US" dirty="0" smtClean="0"/>
              <a:t>&lt;class '</a:t>
            </a:r>
            <a:r>
              <a:rPr lang="en-US" dirty="0" err="1" smtClean="0"/>
              <a:t>str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&gt;&gt;&gt;</a:t>
            </a:r>
          </a:p>
          <a:p>
            <a:r>
              <a:rPr lang="en-US" b="1" dirty="0" smtClean="0"/>
              <a:t>&gt;&gt;&gt; </a:t>
            </a:r>
            <a:r>
              <a:rPr lang="en-US" b="1" dirty="0" err="1" smtClean="0"/>
              <a:t>json.loads</a:t>
            </a:r>
            <a:r>
              <a:rPr lang="en-US" b="1" dirty="0" smtClean="0"/>
              <a:t>(v)</a:t>
            </a:r>
          </a:p>
          <a:p>
            <a:r>
              <a:rPr lang="en-US" dirty="0" smtClean="0"/>
              <a:t>{'name': 'root', '</a:t>
            </a:r>
            <a:r>
              <a:rPr lang="en-US" dirty="0" err="1" smtClean="0"/>
              <a:t>passwd</a:t>
            </a:r>
            <a:r>
              <a:rPr lang="en-US" dirty="0" smtClean="0"/>
              <a:t>': 'Password'}</a:t>
            </a:r>
          </a:p>
          <a:p>
            <a:r>
              <a:rPr lang="en-US" dirty="0" smtClean="0"/>
              <a:t>&gt;&gt;&gt;</a:t>
            </a:r>
          </a:p>
          <a:p>
            <a:r>
              <a:rPr lang="en-US" dirty="0" smtClean="0"/>
              <a:t>&gt;&gt;&gt; type(</a:t>
            </a:r>
            <a:r>
              <a:rPr lang="en-US" dirty="0" err="1" smtClean="0"/>
              <a:t>json.loads</a:t>
            </a:r>
            <a:r>
              <a:rPr lang="en-US" dirty="0" smtClean="0"/>
              <a:t>(v))</a:t>
            </a:r>
          </a:p>
          <a:p>
            <a:r>
              <a:rPr lang="en-US" dirty="0" smtClean="0"/>
              <a:t>&lt;class '</a:t>
            </a:r>
            <a:r>
              <a:rPr lang="en-US" dirty="0" err="1" smtClean="0"/>
              <a:t>dict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&gt;&gt;&gt;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4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 from Python to JSON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117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can </a:t>
            </a:r>
            <a:r>
              <a:rPr lang="en-US" dirty="0"/>
              <a:t>convert </a:t>
            </a:r>
            <a:r>
              <a:rPr lang="en-US" dirty="0" smtClean="0"/>
              <a:t>python object </a:t>
            </a:r>
            <a:r>
              <a:rPr lang="en-US" dirty="0"/>
              <a:t>into a JSON string by using the </a:t>
            </a:r>
            <a:r>
              <a:rPr lang="en-US" b="1" dirty="0" smtClean="0"/>
              <a:t>json.dumps()</a:t>
            </a:r>
            <a:r>
              <a:rPr lang="en-US" dirty="0"/>
              <a:t> method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&gt;&gt;&gt; import </a:t>
            </a:r>
            <a:r>
              <a:rPr lang="en-US" dirty="0" err="1" smtClean="0"/>
              <a:t>json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mydict</a:t>
            </a:r>
            <a:r>
              <a:rPr lang="en-US" dirty="0" smtClean="0"/>
              <a:t>={"name":"root","</a:t>
            </a:r>
            <a:r>
              <a:rPr lang="en-US" dirty="0" err="1" smtClean="0"/>
              <a:t>dept</a:t>
            </a:r>
            <a:r>
              <a:rPr lang="en-US" dirty="0" smtClean="0"/>
              <a:t>":"Admin"}</a:t>
            </a:r>
          </a:p>
          <a:p>
            <a:r>
              <a:rPr lang="en-US" dirty="0" smtClean="0"/>
              <a:t>&gt;&gt;&gt; type(</a:t>
            </a:r>
            <a:r>
              <a:rPr lang="en-US" dirty="0" err="1" smtClean="0"/>
              <a:t>mydict</a:t>
            </a:r>
            <a:r>
              <a:rPr lang="en-US" dirty="0" smtClean="0"/>
              <a:t>)</a:t>
            </a:r>
          </a:p>
          <a:p>
            <a:r>
              <a:rPr lang="en-US" dirty="0" smtClean="0"/>
              <a:t>&lt;class '</a:t>
            </a:r>
            <a:r>
              <a:rPr lang="en-US" dirty="0" err="1" smtClean="0"/>
              <a:t>dict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&gt;&gt;&gt;</a:t>
            </a:r>
          </a:p>
          <a:p>
            <a:r>
              <a:rPr lang="en-US" dirty="0" smtClean="0"/>
              <a:t>&gt;&gt;&gt; # convert into </a:t>
            </a:r>
            <a:r>
              <a:rPr lang="en-US" dirty="0" err="1" smtClean="0"/>
              <a:t>json</a:t>
            </a:r>
            <a:endParaRPr lang="en-US" dirty="0" smtClean="0"/>
          </a:p>
          <a:p>
            <a:r>
              <a:rPr lang="en-US" dirty="0" smtClean="0"/>
              <a:t>...</a:t>
            </a:r>
          </a:p>
          <a:p>
            <a:r>
              <a:rPr lang="en-US" b="1" dirty="0" smtClean="0"/>
              <a:t>&gt;&gt;&gt; </a:t>
            </a:r>
            <a:r>
              <a:rPr lang="en-US" b="1" dirty="0" err="1" smtClean="0"/>
              <a:t>json.dumps</a:t>
            </a:r>
            <a:r>
              <a:rPr lang="en-US" b="1" dirty="0" smtClean="0"/>
              <a:t>(</a:t>
            </a:r>
            <a:r>
              <a:rPr lang="en-US" b="1" dirty="0" err="1" smtClean="0"/>
              <a:t>mydict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'{"name": "root", "</a:t>
            </a:r>
            <a:r>
              <a:rPr lang="en-US" dirty="0" err="1" smtClean="0"/>
              <a:t>dept</a:t>
            </a:r>
            <a:r>
              <a:rPr lang="en-US" dirty="0" smtClean="0"/>
              <a:t>": "Admin"}'</a:t>
            </a:r>
          </a:p>
          <a:p>
            <a:r>
              <a:rPr lang="en-US" dirty="0" smtClean="0"/>
              <a:t>&gt;&gt;&gt;</a:t>
            </a:r>
          </a:p>
          <a:p>
            <a:r>
              <a:rPr lang="en-US" dirty="0" smtClean="0"/>
              <a:t>&gt;&gt;&gt; type(</a:t>
            </a:r>
            <a:r>
              <a:rPr lang="en-US" dirty="0" err="1" smtClean="0"/>
              <a:t>json.dumps</a:t>
            </a:r>
            <a:r>
              <a:rPr lang="en-US" dirty="0" smtClean="0"/>
              <a:t>(</a:t>
            </a:r>
            <a:r>
              <a:rPr lang="en-US" dirty="0" err="1" smtClean="0"/>
              <a:t>mydict</a:t>
            </a:r>
            <a:r>
              <a:rPr lang="en-US" dirty="0" smtClean="0"/>
              <a:t>))</a:t>
            </a:r>
          </a:p>
          <a:p>
            <a:r>
              <a:rPr lang="en-US" dirty="0" smtClean="0"/>
              <a:t>&lt;class '</a:t>
            </a:r>
            <a:r>
              <a:rPr lang="en-US" dirty="0" err="1" smtClean="0"/>
              <a:t>str</a:t>
            </a:r>
            <a:r>
              <a:rPr lang="en-US" dirty="0" smtClean="0"/>
              <a:t>'&gt;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974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objects are translated to JSON 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42193"/>
              </p:ext>
            </p:extLst>
          </p:nvPr>
        </p:nvGraphicFramePr>
        <p:xfrm>
          <a:off x="685800" y="1447799"/>
          <a:ext cx="7467600" cy="4267200"/>
        </p:xfrm>
        <a:graphic>
          <a:graphicData uri="http://schemas.openxmlformats.org/drawingml/2006/table">
            <a:tbl>
              <a:tblPr/>
              <a:tblGrid>
                <a:gridCol w="3733800"/>
                <a:gridCol w="3733800"/>
              </a:tblGrid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en-US" b="1" dirty="0">
                          <a:effectLst/>
                        </a:rPr>
                        <a:t>Python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 dirty="0">
                          <a:effectLst/>
                        </a:rPr>
                        <a:t>JSON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dict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object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list, tuple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str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int</a:t>
                      </a:r>
                      <a:r>
                        <a:rPr lang="en-US">
                          <a:effectLst/>
                        </a:rPr>
                        <a:t>,  float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number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null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74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We can convert following  python </a:t>
            </a:r>
            <a:r>
              <a:rPr lang="en-US" dirty="0"/>
              <a:t>objects of the following types, into JSON </a:t>
            </a:r>
            <a:r>
              <a:rPr lang="en-US" dirty="0" smtClean="0"/>
              <a:t>strings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list</a:t>
            </a:r>
          </a:p>
          <a:p>
            <a:r>
              <a:rPr lang="en-US" dirty="0"/>
              <a:t>tuple</a:t>
            </a:r>
          </a:p>
          <a:p>
            <a:r>
              <a:rPr lang="en-US" dirty="0"/>
              <a:t>string</a:t>
            </a:r>
          </a:p>
          <a:p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float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None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4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659</Words>
  <Application>Microsoft Office PowerPoint</Application>
  <PresentationFormat>On-screen Show (4:3)</PresentationFormat>
  <Paragraphs>198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Python-json</vt:lpstr>
      <vt:lpstr>JavaScript Object Notation</vt:lpstr>
      <vt:lpstr>JSON</vt:lpstr>
      <vt:lpstr>Python Supports JSON</vt:lpstr>
      <vt:lpstr>PowerPoint Presentation</vt:lpstr>
      <vt:lpstr>Parse JSON - Convert from JSON to Python</vt:lpstr>
      <vt:lpstr>Convert from Python to JSON </vt:lpstr>
      <vt:lpstr>Python objects are translated to JSON </vt:lpstr>
      <vt:lpstr>PowerPoint Presentation</vt:lpstr>
      <vt:lpstr>Convert Python objects into JSON strings, and print the values:</vt:lpstr>
      <vt:lpstr>Convert a Python object containing all the legal data types</vt:lpstr>
      <vt:lpstr>File Handling </vt:lpstr>
      <vt:lpstr>PowerPoint Presentation</vt:lpstr>
      <vt:lpstr>indent</vt:lpstr>
      <vt:lpstr>separators</vt:lpstr>
      <vt:lpstr>PowerPoint Presentation</vt:lpstr>
      <vt:lpstr>Example</vt:lpstr>
      <vt:lpstr>Parsing single json value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</cp:revision>
  <dcterms:created xsi:type="dcterms:W3CDTF">2018-11-15T16:19:15Z</dcterms:created>
  <dcterms:modified xsi:type="dcterms:W3CDTF">2020-06-12T12:41:04Z</dcterms:modified>
</cp:coreProperties>
</file>