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56" r:id="rId3"/>
    <p:sldId id="257" r:id="rId4"/>
    <p:sldId id="261" r:id="rId5"/>
    <p:sldId id="285" r:id="rId6"/>
    <p:sldId id="28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93" d="100"/>
          <a:sy n="93" d="100"/>
        </p:scale>
        <p:origin x="33"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pehr Pakbaz" userId="535ad4df-e8c0-42d6-a768-cf3072308004" providerId="ADAL" clId="{6FAF8669-26B4-4158-97B9-3532A09FE20C}"/>
    <pc:docChg chg="custSel modSld">
      <pc:chgData name="Sepehr Pakbaz" userId="535ad4df-e8c0-42d6-a768-cf3072308004" providerId="ADAL" clId="{6FAF8669-26B4-4158-97B9-3532A09FE20C}" dt="2023-01-12T19:49:33.272" v="1" actId="478"/>
      <pc:docMkLst>
        <pc:docMk/>
      </pc:docMkLst>
      <pc:sldChg chg="delSp mod">
        <pc:chgData name="Sepehr Pakbaz" userId="535ad4df-e8c0-42d6-a768-cf3072308004" providerId="ADAL" clId="{6FAF8669-26B4-4158-97B9-3532A09FE20C}" dt="2023-01-12T19:49:33.272" v="1" actId="478"/>
        <pc:sldMkLst>
          <pc:docMk/>
          <pc:sldMk cId="3931961460" sldId="261"/>
        </pc:sldMkLst>
        <pc:picChg chg="del">
          <ac:chgData name="Sepehr Pakbaz" userId="535ad4df-e8c0-42d6-a768-cf3072308004" providerId="ADAL" clId="{6FAF8669-26B4-4158-97B9-3532A09FE20C}" dt="2023-01-12T19:49:32.586" v="0" actId="478"/>
          <ac:picMkLst>
            <pc:docMk/>
            <pc:sldMk cId="3931961460" sldId="261"/>
            <ac:picMk id="5" creationId="{394F5BCC-8136-49A9-B66C-F27C56213D9A}"/>
          </ac:picMkLst>
        </pc:picChg>
        <pc:picChg chg="del">
          <ac:chgData name="Sepehr Pakbaz" userId="535ad4df-e8c0-42d6-a768-cf3072308004" providerId="ADAL" clId="{6FAF8669-26B4-4158-97B9-3532A09FE20C}" dt="2023-01-12T19:49:33.272" v="1" actId="478"/>
          <ac:picMkLst>
            <pc:docMk/>
            <pc:sldMk cId="3931961460" sldId="261"/>
            <ac:picMk id="7" creationId="{802EEDB1-C484-4C0B-BB14-7891357969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CE5F4-723A-4D76-8B89-48A5B5C1781E}"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2E2B8C-A0EE-4FBF-95DF-D7C42C4FD269}" type="slidenum">
              <a:rPr lang="en-US" smtClean="0"/>
              <a:t>‹#›</a:t>
            </a:fld>
            <a:endParaRPr lang="en-US"/>
          </a:p>
        </p:txBody>
      </p:sp>
    </p:spTree>
    <p:extLst>
      <p:ext uri="{BB962C8B-B14F-4D97-AF65-F5344CB8AC3E}">
        <p14:creationId xmlns:p14="http://schemas.microsoft.com/office/powerpoint/2010/main" val="2043231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246A9EF-3626-460F-A60F-CFEBBFCF090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1/12/2023 1:49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553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9CCBEB-0220-40F7-B628-428B12AFD51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1/12/2023 1:49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36981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9CCBEB-0220-40F7-B628-428B12AFD51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1/12/2023 1:49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354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7500" lnSpcReduction="20000"/>
          </a:bodyPr>
          <a:lstStyle/>
          <a:p>
            <a:pPr algn="l"/>
            <a:r>
              <a:rPr lang="en-US" b="0" i="0" dirty="0">
                <a:solidFill>
                  <a:srgbClr val="D4D4D4"/>
                </a:solidFill>
                <a:effectLst/>
                <a:latin typeface="-apple-system"/>
              </a:rPr>
              <a:t>Agenda</a:t>
            </a:r>
          </a:p>
          <a:p>
            <a:pPr algn="l"/>
            <a:r>
              <a:rPr lang="en-US" b="0" i="0" dirty="0">
                <a:solidFill>
                  <a:srgbClr val="D4D4D4"/>
                </a:solidFill>
                <a:effectLst/>
                <a:latin typeface="-apple-system"/>
              </a:rPr>
              <a:t>Day 1: (6 hours) Into and Basic XAML and WPF</a:t>
            </a:r>
          </a:p>
          <a:p>
            <a:pPr algn="l">
              <a:buFont typeface="Arial" panose="020B0604020202020204" pitchFamily="34" charset="0"/>
              <a:buChar char="•"/>
            </a:pPr>
            <a:r>
              <a:rPr lang="en-US" b="0" i="0" dirty="0">
                <a:solidFill>
                  <a:srgbClr val="D4D4D4"/>
                </a:solidFill>
                <a:effectLst/>
                <a:latin typeface="-apple-system"/>
              </a:rPr>
              <a:t>Windows Presentation Foundation and .NET Overview</a:t>
            </a:r>
          </a:p>
          <a:p>
            <a:pPr algn="l">
              <a:buFont typeface="Arial" panose="020B0604020202020204" pitchFamily="34" charset="0"/>
              <a:buChar char="•"/>
            </a:pPr>
            <a:r>
              <a:rPr lang="en-US" b="0" i="0" dirty="0">
                <a:solidFill>
                  <a:srgbClr val="D4D4D4"/>
                </a:solidFill>
                <a:effectLst/>
                <a:latin typeface="-apple-system"/>
              </a:rPr>
              <a:t>WPF Project Structure and Dependency Injection</a:t>
            </a:r>
          </a:p>
          <a:p>
            <a:pPr algn="l">
              <a:buFont typeface="Arial" panose="020B0604020202020204" pitchFamily="34" charset="0"/>
              <a:buChar char="•"/>
            </a:pPr>
            <a:r>
              <a:rPr lang="en-US" b="0" i="0" dirty="0">
                <a:solidFill>
                  <a:srgbClr val="D4D4D4"/>
                </a:solidFill>
                <a:effectLst/>
                <a:latin typeface="-apple-system"/>
              </a:rPr>
              <a:t>Basic C# requirements</a:t>
            </a:r>
          </a:p>
          <a:p>
            <a:pPr algn="l">
              <a:buFont typeface="Arial" panose="020B0604020202020204" pitchFamily="34" charset="0"/>
              <a:buChar char="•"/>
            </a:pPr>
            <a:r>
              <a:rPr lang="en-US" b="0" i="0" dirty="0">
                <a:solidFill>
                  <a:srgbClr val="D4D4D4"/>
                </a:solidFill>
                <a:effectLst/>
                <a:latin typeface="-apple-system"/>
              </a:rPr>
              <a:t>XAML Basics and Markup extensions</a:t>
            </a:r>
          </a:p>
          <a:p>
            <a:pPr algn="l">
              <a:buFont typeface="Arial" panose="020B0604020202020204" pitchFamily="34" charset="0"/>
              <a:buChar char="•"/>
            </a:pPr>
            <a:r>
              <a:rPr lang="en-US" b="0" i="0" dirty="0">
                <a:solidFill>
                  <a:srgbClr val="D4D4D4"/>
                </a:solidFill>
                <a:effectLst/>
                <a:latin typeface="-apple-system"/>
              </a:rPr>
              <a:t>Basic XAML - Controls and Layouts</a:t>
            </a:r>
          </a:p>
          <a:p>
            <a:pPr marL="742950" lvl="1" indent="-285750" algn="l">
              <a:buFont typeface="Arial" panose="020B0604020202020204" pitchFamily="34" charset="0"/>
              <a:buChar char="•"/>
            </a:pPr>
            <a:r>
              <a:rPr lang="en-US" b="0" i="0" dirty="0">
                <a:solidFill>
                  <a:srgbClr val="D4D4D4"/>
                </a:solidFill>
                <a:effectLst/>
                <a:latin typeface="-apple-system"/>
              </a:rPr>
              <a:t>Basic Input Controls, Basic Event Wirings</a:t>
            </a:r>
          </a:p>
          <a:p>
            <a:pPr marL="742950" lvl="1" indent="-285750" algn="l">
              <a:buFont typeface="Arial" panose="020B0604020202020204" pitchFamily="34" charset="0"/>
              <a:buChar char="•"/>
            </a:pPr>
            <a:r>
              <a:rPr lang="en-US" b="0" i="0" dirty="0">
                <a:solidFill>
                  <a:srgbClr val="D4D4D4"/>
                </a:solidFill>
                <a:effectLst/>
                <a:latin typeface="-apple-system"/>
              </a:rPr>
              <a:t>GRID, Stack Panel, Wrap Panel, Dock Panel, Canvas</a:t>
            </a:r>
          </a:p>
          <a:p>
            <a:pPr algn="l"/>
            <a:r>
              <a:rPr lang="en-US" b="0" i="0" dirty="0">
                <a:solidFill>
                  <a:srgbClr val="D4D4D4"/>
                </a:solidFill>
                <a:effectLst/>
                <a:latin typeface="-apple-system"/>
              </a:rPr>
              <a:t>Day 2: (5 hours) Advanced XAML, Data Binding …</a:t>
            </a:r>
          </a:p>
          <a:p>
            <a:pPr algn="l">
              <a:buFont typeface="Arial" panose="020B0604020202020204" pitchFamily="34" charset="0"/>
              <a:buChar char="•"/>
            </a:pPr>
            <a:r>
              <a:rPr lang="en-US" b="0" i="0" dirty="0">
                <a:solidFill>
                  <a:srgbClr val="D4D4D4"/>
                </a:solidFill>
                <a:effectLst/>
                <a:latin typeface="-apple-system"/>
              </a:rPr>
              <a:t>MVVM and Data Bindings</a:t>
            </a:r>
          </a:p>
          <a:p>
            <a:pPr marL="742950" lvl="1" indent="-285750" algn="l">
              <a:buFont typeface="Arial" panose="020B0604020202020204" pitchFamily="34" charset="0"/>
              <a:buChar char="•"/>
            </a:pPr>
            <a:r>
              <a:rPr lang="en-US" b="0" i="0" dirty="0">
                <a:solidFill>
                  <a:srgbClr val="D4D4D4"/>
                </a:solidFill>
                <a:effectLst/>
                <a:latin typeface="-apple-system"/>
              </a:rPr>
              <a:t>One-way , two-way binding modes</a:t>
            </a:r>
          </a:p>
          <a:p>
            <a:pPr marL="742950" lvl="1" indent="-285750" algn="l">
              <a:buFont typeface="Arial" panose="020B0604020202020204" pitchFamily="34" charset="0"/>
              <a:buChar char="•"/>
            </a:pPr>
            <a:r>
              <a:rPr lang="en-US" b="0" i="0" dirty="0">
                <a:solidFill>
                  <a:srgbClr val="D4D4D4"/>
                </a:solidFill>
                <a:effectLst/>
                <a:latin typeface="-apple-system"/>
              </a:rPr>
              <a:t>dependency injection containers, event aggregators, commands</a:t>
            </a:r>
          </a:p>
          <a:p>
            <a:pPr marL="742950" lvl="1" indent="-285750" algn="l">
              <a:buFont typeface="Arial" panose="020B0604020202020204" pitchFamily="34" charset="0"/>
              <a:buChar char="•"/>
            </a:pPr>
            <a:r>
              <a:rPr lang="en-US" b="0" i="0" dirty="0">
                <a:solidFill>
                  <a:srgbClr val="D4D4D4"/>
                </a:solidFill>
                <a:effectLst/>
                <a:latin typeface="-apple-system"/>
              </a:rPr>
              <a:t>Data Templates</a:t>
            </a:r>
          </a:p>
          <a:p>
            <a:pPr marL="742950" lvl="1" indent="-285750" algn="l">
              <a:buFont typeface="Arial" panose="020B0604020202020204" pitchFamily="34" charset="0"/>
              <a:buChar char="•"/>
            </a:pPr>
            <a:r>
              <a:rPr lang="en-US" b="0" i="0" dirty="0">
                <a:solidFill>
                  <a:srgbClr val="D4D4D4"/>
                </a:solidFill>
                <a:effectLst/>
                <a:latin typeface="-apple-system"/>
              </a:rPr>
              <a:t>Demos</a:t>
            </a:r>
          </a:p>
          <a:p>
            <a:pPr algn="l">
              <a:buFont typeface="Arial" panose="020B0604020202020204" pitchFamily="34" charset="0"/>
              <a:buChar char="•"/>
            </a:pPr>
            <a:r>
              <a:rPr lang="en-US" b="0" i="0" dirty="0">
                <a:solidFill>
                  <a:srgbClr val="D4D4D4"/>
                </a:solidFill>
                <a:effectLst/>
                <a:latin typeface="-apple-system"/>
              </a:rPr>
              <a:t>Styles, Resources, Templates</a:t>
            </a:r>
          </a:p>
          <a:p>
            <a:pPr marL="742950" lvl="1" indent="-285750" algn="l">
              <a:buFont typeface="Arial" panose="020B0604020202020204" pitchFamily="34" charset="0"/>
              <a:buChar char="•"/>
            </a:pPr>
            <a:r>
              <a:rPr lang="en-US" b="0" i="0" dirty="0">
                <a:solidFill>
                  <a:srgbClr val="D4D4D4"/>
                </a:solidFill>
                <a:effectLst/>
                <a:latin typeface="-apple-system"/>
              </a:rPr>
              <a:t>Styles, Global Styles</a:t>
            </a:r>
          </a:p>
          <a:p>
            <a:pPr marL="742950" lvl="1" indent="-285750" algn="l">
              <a:buFont typeface="Arial" panose="020B0604020202020204" pitchFamily="34" charset="0"/>
              <a:buChar char="•"/>
            </a:pPr>
            <a:r>
              <a:rPr lang="en-US" b="0" i="0" dirty="0">
                <a:solidFill>
                  <a:srgbClr val="D4D4D4"/>
                </a:solidFill>
                <a:effectLst/>
                <a:latin typeface="-apple-system"/>
              </a:rPr>
              <a:t>Templates and Control customizations</a:t>
            </a:r>
          </a:p>
          <a:p>
            <a:pPr algn="l">
              <a:buFont typeface="Arial" panose="020B0604020202020204" pitchFamily="34" charset="0"/>
              <a:buChar char="•"/>
            </a:pPr>
            <a:r>
              <a:rPr lang="en-US" b="0" i="0" dirty="0">
                <a:solidFill>
                  <a:srgbClr val="D4D4D4"/>
                </a:solidFill>
                <a:effectLst/>
                <a:latin typeface="-apple-system"/>
              </a:rPr>
              <a:t>Advanced Stuff</a:t>
            </a:r>
          </a:p>
          <a:p>
            <a:pPr marL="742950" lvl="1" indent="-285750" algn="l">
              <a:buFont typeface="Arial" panose="020B0604020202020204" pitchFamily="34" charset="0"/>
              <a:buChar char="•"/>
            </a:pPr>
            <a:r>
              <a:rPr lang="en-US" b="0" i="0" dirty="0">
                <a:solidFill>
                  <a:srgbClr val="D4D4D4"/>
                </a:solidFill>
                <a:effectLst/>
                <a:latin typeface="-apple-system"/>
              </a:rPr>
              <a:t>Visual States</a:t>
            </a:r>
          </a:p>
          <a:p>
            <a:pPr marL="742950" lvl="1" indent="-285750" algn="l">
              <a:buFont typeface="Arial" panose="020B0604020202020204" pitchFamily="34" charset="0"/>
              <a:buChar char="•"/>
            </a:pPr>
            <a:r>
              <a:rPr lang="en-US" b="0" i="0" dirty="0">
                <a:solidFill>
                  <a:srgbClr val="D4D4D4"/>
                </a:solidFill>
                <a:effectLst/>
                <a:latin typeface="-apple-system"/>
              </a:rPr>
              <a:t>Behaviors</a:t>
            </a:r>
          </a:p>
          <a:p>
            <a:pPr marL="742950" lvl="1" indent="-285750" algn="l">
              <a:buFont typeface="Arial" panose="020B0604020202020204" pitchFamily="34" charset="0"/>
              <a:buChar char="•"/>
            </a:pPr>
            <a:r>
              <a:rPr lang="en-US" b="0" i="0" dirty="0">
                <a:solidFill>
                  <a:srgbClr val="D4D4D4"/>
                </a:solidFill>
                <a:effectLst/>
                <a:latin typeface="-apple-system"/>
              </a:rPr>
              <a:t>Triggers</a:t>
            </a:r>
          </a:p>
          <a:p>
            <a:pPr algn="l"/>
            <a:r>
              <a:rPr lang="en-US" b="0" i="0" dirty="0">
                <a:solidFill>
                  <a:srgbClr val="D4D4D4"/>
                </a:solidFill>
                <a:effectLst/>
                <a:latin typeface="-apple-system"/>
              </a:rPr>
              <a:t>Day 3: (5 hours) Advanced C# and WPF</a:t>
            </a:r>
          </a:p>
          <a:p>
            <a:pPr algn="l">
              <a:buFont typeface="Arial" panose="020B0604020202020204" pitchFamily="34" charset="0"/>
              <a:buChar char="•"/>
            </a:pPr>
            <a:r>
              <a:rPr lang="en-US" b="0" i="0" dirty="0">
                <a:solidFill>
                  <a:srgbClr val="D4D4D4"/>
                </a:solidFill>
                <a:effectLst/>
                <a:latin typeface="-apple-system"/>
              </a:rPr>
              <a:t>Coding Best Practices</a:t>
            </a:r>
          </a:p>
          <a:p>
            <a:pPr marL="742950" lvl="1" indent="-285750" algn="l">
              <a:buFont typeface="Arial" panose="020B0604020202020204" pitchFamily="34" charset="0"/>
              <a:buChar char="•"/>
            </a:pPr>
            <a:r>
              <a:rPr lang="en-US" b="0" i="0" dirty="0">
                <a:solidFill>
                  <a:srgbClr val="D4D4D4"/>
                </a:solidFill>
                <a:effectLst/>
                <a:latin typeface="-apple-system"/>
              </a:rPr>
              <a:t>SOLID Principle</a:t>
            </a:r>
          </a:p>
          <a:p>
            <a:pPr marL="742950" lvl="1" indent="-285750" algn="l">
              <a:buFont typeface="Arial" panose="020B0604020202020204" pitchFamily="34" charset="0"/>
              <a:buChar char="•"/>
            </a:pPr>
            <a:r>
              <a:rPr lang="en-US" b="0" i="0" dirty="0">
                <a:solidFill>
                  <a:srgbClr val="D4D4D4"/>
                </a:solidFill>
                <a:effectLst/>
                <a:latin typeface="-apple-system"/>
              </a:rPr>
              <a:t>Async Programming</a:t>
            </a:r>
          </a:p>
          <a:p>
            <a:pPr marL="742950" lvl="1" indent="-285750" algn="l">
              <a:buFont typeface="Arial" panose="020B0604020202020204" pitchFamily="34" charset="0"/>
              <a:buChar char="•"/>
            </a:pPr>
            <a:r>
              <a:rPr lang="en-US" b="0" i="0" dirty="0">
                <a:solidFill>
                  <a:srgbClr val="D4D4D4"/>
                </a:solidFill>
                <a:effectLst/>
                <a:latin typeface="-apple-system"/>
              </a:rPr>
              <a:t>Software Design Patterns (Intro)</a:t>
            </a:r>
          </a:p>
          <a:p>
            <a:pPr marL="742950" lvl="1" indent="-285750" algn="l">
              <a:buFont typeface="Arial" panose="020B0604020202020204" pitchFamily="34" charset="0"/>
              <a:buChar char="•"/>
            </a:pPr>
            <a:r>
              <a:rPr lang="en-US" b="0" i="0" dirty="0">
                <a:solidFill>
                  <a:srgbClr val="D4D4D4"/>
                </a:solidFill>
                <a:effectLst/>
                <a:latin typeface="-apple-system"/>
              </a:rPr>
              <a:t>Dependency Injection (Advanced)</a:t>
            </a:r>
          </a:p>
          <a:p>
            <a:pPr marL="742950" lvl="1" indent="-285750" algn="l">
              <a:buFont typeface="Arial" panose="020B0604020202020204" pitchFamily="34" charset="0"/>
              <a:buChar char="•"/>
            </a:pPr>
            <a:r>
              <a:rPr lang="en-US" b="0" i="0" dirty="0">
                <a:solidFill>
                  <a:srgbClr val="D4D4D4"/>
                </a:solidFill>
                <a:effectLst/>
                <a:latin typeface="-apple-system"/>
              </a:rPr>
              <a:t>Test Driven Development</a:t>
            </a:r>
          </a:p>
          <a:p>
            <a:pPr algn="l">
              <a:buFont typeface="Arial" panose="020B0604020202020204" pitchFamily="34" charset="0"/>
              <a:buChar char="•"/>
            </a:pPr>
            <a:r>
              <a:rPr lang="en-US" b="0" i="0" dirty="0">
                <a:solidFill>
                  <a:srgbClr val="D4D4D4"/>
                </a:solidFill>
                <a:effectLst/>
                <a:latin typeface="-apple-system"/>
              </a:rPr>
              <a:t>WPF Best Practices</a:t>
            </a:r>
          </a:p>
          <a:p>
            <a:pPr marL="742950" lvl="1" indent="-285750" algn="l">
              <a:buFont typeface="Arial" panose="020B0604020202020204" pitchFamily="34" charset="0"/>
              <a:buChar char="•"/>
            </a:pPr>
            <a:r>
              <a:rPr lang="en-US" b="0" i="0" dirty="0">
                <a:solidFill>
                  <a:srgbClr val="D4D4D4"/>
                </a:solidFill>
                <a:effectLst/>
                <a:latin typeface="-apple-system"/>
              </a:rPr>
              <a:t>Lifecycle hooks</a:t>
            </a:r>
          </a:p>
          <a:p>
            <a:pPr marL="742950" lvl="1" indent="-285750" algn="l">
              <a:buFont typeface="Arial" panose="020B0604020202020204" pitchFamily="34" charset="0"/>
              <a:buChar char="•"/>
            </a:pPr>
            <a:r>
              <a:rPr lang="en-US" b="0" i="0" dirty="0">
                <a:solidFill>
                  <a:srgbClr val="D4D4D4"/>
                </a:solidFill>
                <a:effectLst/>
                <a:latin typeface="-apple-system"/>
              </a:rPr>
              <a:t>Navigation Patterns</a:t>
            </a:r>
          </a:p>
          <a:p>
            <a:pPr marL="742950" lvl="1" indent="-285750" algn="l">
              <a:buFont typeface="Arial" panose="020B0604020202020204" pitchFamily="34" charset="0"/>
              <a:buChar char="•"/>
            </a:pPr>
            <a:r>
              <a:rPr lang="en-US" b="0" i="0" dirty="0">
                <a:solidFill>
                  <a:srgbClr val="D4D4D4"/>
                </a:solidFill>
                <a:effectLst/>
                <a:latin typeface="-apple-system"/>
              </a:rPr>
              <a:t>Messaging Patterns</a:t>
            </a:r>
          </a:p>
          <a:p>
            <a:pPr marL="742950" lvl="1" indent="-285750" algn="l">
              <a:buFont typeface="Arial" panose="020B0604020202020204" pitchFamily="34" charset="0"/>
              <a:buChar char="•"/>
            </a:pPr>
            <a:r>
              <a:rPr lang="en-US" b="0" i="0" dirty="0">
                <a:solidFill>
                  <a:srgbClr val="D4D4D4"/>
                </a:solidFill>
                <a:effectLst/>
                <a:latin typeface="-apple-system"/>
              </a:rPr>
              <a:t>Advanced MVVM</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9CCBEB-0220-40F7-B628-428B12AFD51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1/12/2023 1:49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1349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DD22-D2D5-3E0E-EFFA-BE031060A8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AF1A7A-F9B2-8737-1692-CCB1C0082B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BC64DF-62E4-7BC9-D3F6-7BDF6370EBE4}"/>
              </a:ext>
            </a:extLst>
          </p:cNvPr>
          <p:cNvSpPr>
            <a:spLocks noGrp="1"/>
          </p:cNvSpPr>
          <p:nvPr>
            <p:ph type="dt" sz="half" idx="10"/>
          </p:nvPr>
        </p:nvSpPr>
        <p:spPr/>
        <p:txBody>
          <a:bodyPr/>
          <a:lstStyle/>
          <a:p>
            <a:fld id="{596E76EE-86AE-4E8C-BB7A-8ADD15FD4E1F}" type="datetimeFigureOut">
              <a:rPr lang="en-US" smtClean="0"/>
              <a:t>1/12/2023</a:t>
            </a:fld>
            <a:endParaRPr lang="en-US"/>
          </a:p>
        </p:txBody>
      </p:sp>
      <p:sp>
        <p:nvSpPr>
          <p:cNvPr id="5" name="Footer Placeholder 4">
            <a:extLst>
              <a:ext uri="{FF2B5EF4-FFF2-40B4-BE49-F238E27FC236}">
                <a16:creationId xmlns:a16="http://schemas.microsoft.com/office/drawing/2014/main" id="{BF1C1181-58EC-DD5E-5E06-63FC856AE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03E2A-ACFE-54B8-5F31-F2706C196831}"/>
              </a:ext>
            </a:extLst>
          </p:cNvPr>
          <p:cNvSpPr>
            <a:spLocks noGrp="1"/>
          </p:cNvSpPr>
          <p:nvPr>
            <p:ph type="sldNum" sz="quarter" idx="12"/>
          </p:nvPr>
        </p:nvSpPr>
        <p:spPr/>
        <p:txBody>
          <a:bodyPr/>
          <a:lstStyle/>
          <a:p>
            <a:fld id="{E3623777-E62D-464F-9DB0-C242EBBA528E}" type="slidenum">
              <a:rPr lang="en-US" smtClean="0"/>
              <a:t>‹#›</a:t>
            </a:fld>
            <a:endParaRPr lang="en-US"/>
          </a:p>
        </p:txBody>
      </p:sp>
    </p:spTree>
    <p:extLst>
      <p:ext uri="{BB962C8B-B14F-4D97-AF65-F5344CB8AC3E}">
        <p14:creationId xmlns:p14="http://schemas.microsoft.com/office/powerpoint/2010/main" val="2580388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49AA-E54B-857A-A96A-4F8C22F364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F41FB4-1C16-33CA-163C-261AD814A4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40F0-8C33-2C93-78FA-81CEAD936959}"/>
              </a:ext>
            </a:extLst>
          </p:cNvPr>
          <p:cNvSpPr>
            <a:spLocks noGrp="1"/>
          </p:cNvSpPr>
          <p:nvPr>
            <p:ph type="dt" sz="half" idx="10"/>
          </p:nvPr>
        </p:nvSpPr>
        <p:spPr/>
        <p:txBody>
          <a:bodyPr/>
          <a:lstStyle/>
          <a:p>
            <a:fld id="{596E76EE-86AE-4E8C-BB7A-8ADD15FD4E1F}" type="datetimeFigureOut">
              <a:rPr lang="en-US" smtClean="0"/>
              <a:t>1/12/2023</a:t>
            </a:fld>
            <a:endParaRPr lang="en-US"/>
          </a:p>
        </p:txBody>
      </p:sp>
      <p:sp>
        <p:nvSpPr>
          <p:cNvPr id="5" name="Footer Placeholder 4">
            <a:extLst>
              <a:ext uri="{FF2B5EF4-FFF2-40B4-BE49-F238E27FC236}">
                <a16:creationId xmlns:a16="http://schemas.microsoft.com/office/drawing/2014/main" id="{F0A47444-8110-3B29-02E9-70BAD508B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514EF-5435-38C4-E3B2-E0C35877DB48}"/>
              </a:ext>
            </a:extLst>
          </p:cNvPr>
          <p:cNvSpPr>
            <a:spLocks noGrp="1"/>
          </p:cNvSpPr>
          <p:nvPr>
            <p:ph type="sldNum" sz="quarter" idx="12"/>
          </p:nvPr>
        </p:nvSpPr>
        <p:spPr/>
        <p:txBody>
          <a:bodyPr/>
          <a:lstStyle/>
          <a:p>
            <a:fld id="{E3623777-E62D-464F-9DB0-C242EBBA528E}" type="slidenum">
              <a:rPr lang="en-US" smtClean="0"/>
              <a:t>‹#›</a:t>
            </a:fld>
            <a:endParaRPr lang="en-US"/>
          </a:p>
        </p:txBody>
      </p:sp>
    </p:spTree>
    <p:extLst>
      <p:ext uri="{BB962C8B-B14F-4D97-AF65-F5344CB8AC3E}">
        <p14:creationId xmlns:p14="http://schemas.microsoft.com/office/powerpoint/2010/main" val="16221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194E9-66BE-7935-14FF-B08FB249D4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F0142C-3E39-ECE6-A239-E72E782930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F900C-B0D0-98FE-35F5-6359171EF1BA}"/>
              </a:ext>
            </a:extLst>
          </p:cNvPr>
          <p:cNvSpPr>
            <a:spLocks noGrp="1"/>
          </p:cNvSpPr>
          <p:nvPr>
            <p:ph type="dt" sz="half" idx="10"/>
          </p:nvPr>
        </p:nvSpPr>
        <p:spPr/>
        <p:txBody>
          <a:bodyPr/>
          <a:lstStyle/>
          <a:p>
            <a:fld id="{596E76EE-86AE-4E8C-BB7A-8ADD15FD4E1F}" type="datetimeFigureOut">
              <a:rPr lang="en-US" smtClean="0"/>
              <a:t>1/12/2023</a:t>
            </a:fld>
            <a:endParaRPr lang="en-US"/>
          </a:p>
        </p:txBody>
      </p:sp>
      <p:sp>
        <p:nvSpPr>
          <p:cNvPr id="5" name="Footer Placeholder 4">
            <a:extLst>
              <a:ext uri="{FF2B5EF4-FFF2-40B4-BE49-F238E27FC236}">
                <a16:creationId xmlns:a16="http://schemas.microsoft.com/office/drawing/2014/main" id="{5F2F4C17-827F-CA3A-52D4-A17F17A4F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9F5EC-4EA0-D178-4B84-4CA5CA8EC916}"/>
              </a:ext>
            </a:extLst>
          </p:cNvPr>
          <p:cNvSpPr>
            <a:spLocks noGrp="1"/>
          </p:cNvSpPr>
          <p:nvPr>
            <p:ph type="sldNum" sz="quarter" idx="12"/>
          </p:nvPr>
        </p:nvSpPr>
        <p:spPr/>
        <p:txBody>
          <a:bodyPr/>
          <a:lstStyle/>
          <a:p>
            <a:fld id="{E3623777-E62D-464F-9DB0-C242EBBA528E}" type="slidenum">
              <a:rPr lang="en-US" smtClean="0"/>
              <a:t>‹#›</a:t>
            </a:fld>
            <a:endParaRPr lang="en-US"/>
          </a:p>
        </p:txBody>
      </p:sp>
    </p:spTree>
    <p:extLst>
      <p:ext uri="{BB962C8B-B14F-4D97-AF65-F5344CB8AC3E}">
        <p14:creationId xmlns:p14="http://schemas.microsoft.com/office/powerpoint/2010/main" val="1151587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96536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4150380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10978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373681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67542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44974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612998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63900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144B-99CC-6B43-8093-22A6AE536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3DCA2-FAAE-646C-02A6-6EF05DECE4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BBCC1-3261-7E8B-4598-BBF92818C322}"/>
              </a:ext>
            </a:extLst>
          </p:cNvPr>
          <p:cNvSpPr>
            <a:spLocks noGrp="1"/>
          </p:cNvSpPr>
          <p:nvPr>
            <p:ph type="dt" sz="half" idx="10"/>
          </p:nvPr>
        </p:nvSpPr>
        <p:spPr/>
        <p:txBody>
          <a:bodyPr/>
          <a:lstStyle/>
          <a:p>
            <a:fld id="{596E76EE-86AE-4E8C-BB7A-8ADD15FD4E1F}" type="datetimeFigureOut">
              <a:rPr lang="en-US" smtClean="0"/>
              <a:t>1/12/2023</a:t>
            </a:fld>
            <a:endParaRPr lang="en-US"/>
          </a:p>
        </p:txBody>
      </p:sp>
      <p:sp>
        <p:nvSpPr>
          <p:cNvPr id="5" name="Footer Placeholder 4">
            <a:extLst>
              <a:ext uri="{FF2B5EF4-FFF2-40B4-BE49-F238E27FC236}">
                <a16:creationId xmlns:a16="http://schemas.microsoft.com/office/drawing/2014/main" id="{4367B7B4-8AE4-01A3-5F36-CABFAC943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3537D-F01B-1023-E4BB-37DF7745B17A}"/>
              </a:ext>
            </a:extLst>
          </p:cNvPr>
          <p:cNvSpPr>
            <a:spLocks noGrp="1"/>
          </p:cNvSpPr>
          <p:nvPr>
            <p:ph type="sldNum" sz="quarter" idx="12"/>
          </p:nvPr>
        </p:nvSpPr>
        <p:spPr/>
        <p:txBody>
          <a:bodyPr/>
          <a:lstStyle/>
          <a:p>
            <a:fld id="{E3623777-E62D-464F-9DB0-C242EBBA528E}" type="slidenum">
              <a:rPr lang="en-US" smtClean="0"/>
              <a:t>‹#›</a:t>
            </a:fld>
            <a:endParaRPr lang="en-US"/>
          </a:p>
        </p:txBody>
      </p:sp>
    </p:spTree>
    <p:extLst>
      <p:ext uri="{BB962C8B-B14F-4D97-AF65-F5344CB8AC3E}">
        <p14:creationId xmlns:p14="http://schemas.microsoft.com/office/powerpoint/2010/main" val="897600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353976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668295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92029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9026025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56723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32184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96276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595047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5439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425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EC97-C54B-2DAE-CC3B-D488A87548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3316C0-53EF-6FDD-D9DB-A4F273C7D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1DBE0-9498-3CAC-07F6-0A73BD2F9FF5}"/>
              </a:ext>
            </a:extLst>
          </p:cNvPr>
          <p:cNvSpPr>
            <a:spLocks noGrp="1"/>
          </p:cNvSpPr>
          <p:nvPr>
            <p:ph type="dt" sz="half" idx="10"/>
          </p:nvPr>
        </p:nvSpPr>
        <p:spPr/>
        <p:txBody>
          <a:bodyPr/>
          <a:lstStyle/>
          <a:p>
            <a:fld id="{596E76EE-86AE-4E8C-BB7A-8ADD15FD4E1F}" type="datetimeFigureOut">
              <a:rPr lang="en-US" smtClean="0"/>
              <a:t>1/12/2023</a:t>
            </a:fld>
            <a:endParaRPr lang="en-US"/>
          </a:p>
        </p:txBody>
      </p:sp>
      <p:sp>
        <p:nvSpPr>
          <p:cNvPr id="5" name="Footer Placeholder 4">
            <a:extLst>
              <a:ext uri="{FF2B5EF4-FFF2-40B4-BE49-F238E27FC236}">
                <a16:creationId xmlns:a16="http://schemas.microsoft.com/office/drawing/2014/main" id="{682916E2-0548-7388-602C-6778B9FD2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243F2-5247-B5A9-F515-3F231928DAF1}"/>
              </a:ext>
            </a:extLst>
          </p:cNvPr>
          <p:cNvSpPr>
            <a:spLocks noGrp="1"/>
          </p:cNvSpPr>
          <p:nvPr>
            <p:ph type="sldNum" sz="quarter" idx="12"/>
          </p:nvPr>
        </p:nvSpPr>
        <p:spPr/>
        <p:txBody>
          <a:bodyPr/>
          <a:lstStyle/>
          <a:p>
            <a:fld id="{E3623777-E62D-464F-9DB0-C242EBBA528E}" type="slidenum">
              <a:rPr lang="en-US" smtClean="0"/>
              <a:t>‹#›</a:t>
            </a:fld>
            <a:endParaRPr lang="en-US"/>
          </a:p>
        </p:txBody>
      </p:sp>
    </p:spTree>
    <p:extLst>
      <p:ext uri="{BB962C8B-B14F-4D97-AF65-F5344CB8AC3E}">
        <p14:creationId xmlns:p14="http://schemas.microsoft.com/office/powerpoint/2010/main" val="19543538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0937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316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094776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1193792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531512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1332709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8454" y="1112907"/>
            <a:ext cx="11155093" cy="5181600"/>
          </a:xfrm>
        </p:spPr>
        <p:txBody>
          <a:bodyPr>
            <a:normAutofit/>
          </a:bodyPr>
          <a:lstStyle>
            <a:lvl1pPr marL="448193" indent="-448193">
              <a:buFont typeface="Arial" panose="020B0604020202020204" pitchFamily="34" charset="0"/>
              <a:buChar char="•"/>
              <a:defRPr sz="2353">
                <a:gradFill>
                  <a:gsLst>
                    <a:gs pos="1250">
                      <a:srgbClr val="000000"/>
                    </a:gs>
                    <a:gs pos="100000">
                      <a:srgbClr val="000000"/>
                    </a:gs>
                  </a:gsLst>
                  <a:lin ang="5400000" scaled="0"/>
                </a:gradFill>
                <a:latin typeface="Segoe UI" panose="020B0502040204020203" pitchFamily="34" charset="0"/>
                <a:cs typeface="Segoe UI" panose="020B0502040204020203" pitchFamily="34" charset="0"/>
              </a:defRPr>
            </a:lvl1pPr>
            <a:lvl2pPr marL="675771" indent="-336145">
              <a:buFont typeface="Courier New" panose="02070309020205020404" pitchFamily="49" charset="0"/>
              <a:buChar char="o"/>
              <a:defRPr sz="1961">
                <a:gradFill>
                  <a:gsLst>
                    <a:gs pos="1250">
                      <a:srgbClr val="000000"/>
                    </a:gs>
                    <a:gs pos="100000">
                      <a:srgbClr val="000000"/>
                    </a:gs>
                  </a:gsLst>
                  <a:lin ang="5400000" scaled="0"/>
                </a:gradFill>
                <a:latin typeface="Segoe UI" panose="020B0502040204020203" pitchFamily="34" charset="0"/>
                <a:cs typeface="Segoe UI" panose="020B0502040204020203" pitchFamily="34" charset="0"/>
              </a:defRPr>
            </a:lvl2pPr>
            <a:lvl3pPr marL="909066" indent="-336145">
              <a:buFont typeface="Wingdings" panose="05000000000000000000" pitchFamily="2" charset="2"/>
              <a:buChar char="§"/>
              <a:defRPr sz="1961">
                <a:gradFill>
                  <a:gsLst>
                    <a:gs pos="1250">
                      <a:srgbClr val="000000"/>
                    </a:gs>
                    <a:gs pos="100000">
                      <a:srgbClr val="000000"/>
                    </a:gs>
                  </a:gsLst>
                  <a:lin ang="5400000" scaled="0"/>
                </a:gradFill>
                <a:latin typeface="Segoe UI" panose="020B0502040204020203" pitchFamily="34" charset="0"/>
                <a:cs typeface="Segoe UI" panose="020B0502040204020203" pitchFamily="34" charset="0"/>
              </a:defRPr>
            </a:lvl3pPr>
            <a:lvl4pPr marL="1134425" indent="-336145">
              <a:buFont typeface="Arial" panose="020B0604020202020204" pitchFamily="34" charset="0"/>
              <a:buChar char="•"/>
              <a:defRPr sz="1961">
                <a:gradFill>
                  <a:gsLst>
                    <a:gs pos="1250">
                      <a:srgbClr val="000000"/>
                    </a:gs>
                    <a:gs pos="100000">
                      <a:srgbClr val="000000"/>
                    </a:gs>
                  </a:gsLst>
                  <a:lin ang="5400000" scaled="0"/>
                </a:gradFill>
                <a:latin typeface="Segoe UI" panose="020B0502040204020203" pitchFamily="34" charset="0"/>
                <a:cs typeface="Segoe UI" panose="020B0502040204020203" pitchFamily="34" charset="0"/>
              </a:defRPr>
            </a:lvl4pPr>
            <a:lvl5pPr marL="1366132" indent="-336145">
              <a:buFont typeface="Courier New" panose="02070309020205020404" pitchFamily="49" charset="0"/>
              <a:buChar char="o"/>
              <a:defRPr sz="1961">
                <a:gradFill>
                  <a:gsLst>
                    <a:gs pos="1250">
                      <a:srgbClr val="000000"/>
                    </a:gs>
                    <a:gs pos="100000">
                      <a:srgbClr val="000000"/>
                    </a:gs>
                  </a:gsLst>
                  <a:lin ang="5400000" scaled="0"/>
                </a:gra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19248" y="228603"/>
            <a:ext cx="11151917" cy="651821"/>
          </a:xfrm>
        </p:spPr>
        <p:txBody>
          <a:bodyPr/>
          <a:lstStyle>
            <a:lvl1pPr>
              <a:defRPr sz="4705" b="0"/>
            </a:lvl1pPr>
          </a:lstStyle>
          <a:p>
            <a:r>
              <a:rPr lang="en-US" dirty="0"/>
              <a:t>Click to edit Master title style</a:t>
            </a:r>
          </a:p>
        </p:txBody>
      </p:sp>
      <p:sp>
        <p:nvSpPr>
          <p:cNvPr id="7" name="Slide Number Placeholder 4"/>
          <p:cNvSpPr>
            <a:spLocks noGrp="1"/>
          </p:cNvSpPr>
          <p:nvPr>
            <p:ph type="sldNum" sz="quarter" idx="12"/>
          </p:nvPr>
        </p:nvSpPr>
        <p:spPr>
          <a:xfrm>
            <a:off x="8677752" y="6433073"/>
            <a:ext cx="2689618" cy="357998"/>
          </a:xfrm>
          <a:prstGeom prst="rect">
            <a:avLst/>
          </a:prstGeom>
        </p:spPr>
        <p:txBody>
          <a:bodyPr/>
          <a:lstStyle>
            <a:lvl1pPr algn="r">
              <a:defRPr sz="882">
                <a:latin typeface="Segoe UI" panose="020B0502040204020203" pitchFamily="34" charset="0"/>
                <a:cs typeface="Segoe UI" panose="020B0502040204020203" pitchFamily="34" charset="0"/>
              </a:defRPr>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8" name="Slide Number Placeholder 3"/>
          <p:cNvSpPr txBox="1">
            <a:spLocks/>
          </p:cNvSpPr>
          <p:nvPr userDrawn="1"/>
        </p:nvSpPr>
        <p:spPr>
          <a:xfrm>
            <a:off x="4582313" y="6431830"/>
            <a:ext cx="2789233" cy="357998"/>
          </a:xfrm>
          <a:prstGeom prst="rect">
            <a:avLst/>
          </a:prstGeom>
        </p:spPr>
        <p:txBody>
          <a:bodyPr vert="horz" lIns="179275" tIns="44819" rIns="179275" bIns="448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82" dirty="0">
                <a:latin typeface="Segoe UI" panose="020B0502040204020203" pitchFamily="34" charset="0"/>
                <a:cs typeface="Segoe UI" panose="020B0502040204020203" pitchFamily="34" charset="0"/>
              </a:rPr>
              <a:t>Microsoft Confidential</a:t>
            </a:r>
          </a:p>
        </p:txBody>
      </p:sp>
      <p:pic>
        <p:nvPicPr>
          <p:cNvPr id="6" name="Picture 5"/>
          <p:cNvPicPr>
            <a:picLocks noChangeAspect="1"/>
          </p:cNvPicPr>
          <p:nvPr userDrawn="1"/>
        </p:nvPicPr>
        <p:blipFill>
          <a:blip r:embed="rId2"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267793" y="6342795"/>
            <a:ext cx="353996" cy="353996"/>
          </a:xfrm>
          <a:prstGeom prst="rect">
            <a:avLst/>
          </a:prstGeom>
        </p:spPr>
      </p:pic>
    </p:spTree>
    <p:extLst>
      <p:ext uri="{BB962C8B-B14F-4D97-AF65-F5344CB8AC3E}">
        <p14:creationId xmlns:p14="http://schemas.microsoft.com/office/powerpoint/2010/main" val="69571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6"/>
            <a:ext cx="11274552" cy="685800"/>
          </a:xfrm>
        </p:spPr>
        <p:txBody>
          <a:bodyPr>
            <a:noAutofit/>
          </a:bodyPr>
          <a:lstStyle>
            <a:lvl1pPr>
              <a:defRPr sz="4705" b="0"/>
            </a:lvl1pPr>
          </a:lstStyle>
          <a:p>
            <a:r>
              <a:rPr lang="en-US" dirty="0"/>
              <a:t>Click to edit Master title style</a:t>
            </a:r>
          </a:p>
        </p:txBody>
      </p:sp>
      <p:sp>
        <p:nvSpPr>
          <p:cNvPr id="5" name="Slide Number Placeholder 4"/>
          <p:cNvSpPr>
            <a:spLocks noGrp="1"/>
          </p:cNvSpPr>
          <p:nvPr>
            <p:ph type="sldNum" sz="quarter" idx="12"/>
          </p:nvPr>
        </p:nvSpPr>
        <p:spPr>
          <a:xfrm>
            <a:off x="8850629" y="6356354"/>
            <a:ext cx="2743200" cy="365125"/>
          </a:xfrm>
        </p:spPr>
        <p:txBody>
          <a:bodyPr/>
          <a:lstStyle>
            <a:lvl1pPr>
              <a:defRPr sz="981">
                <a:latin typeface="Segoe UI" panose="020B0502040204020203" pitchFamily="34" charset="0"/>
                <a:cs typeface="Segoe UI" panose="020B0502040204020203" pitchFamily="34" charset="0"/>
              </a:defRPr>
            </a:lvl1pPr>
          </a:lstStyle>
          <a:p>
            <a:pPr defTabSz="914098"/>
            <a:fld id="{AFFF257A-30C5-4AFB-911B-BE4CEEA1EA82}" type="slidenum">
              <a:rPr lang="en-US" smtClean="0">
                <a:solidFill>
                  <a:prstClr val="black">
                    <a:tint val="75000"/>
                  </a:prstClr>
                </a:solidFill>
              </a:rPr>
              <a:pPr defTabSz="914098"/>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8" y="1143000"/>
            <a:ext cx="11173968" cy="2068250"/>
          </a:xfrm>
        </p:spPr>
        <p:txBody>
          <a:bodyPr/>
          <a:lstStyle>
            <a:lvl1pPr>
              <a:lnSpc>
                <a:spcPct val="120000"/>
              </a:lnSpc>
              <a:spcBef>
                <a:spcPts val="0"/>
              </a:spcBef>
              <a:spcAft>
                <a:spcPts val="300"/>
              </a:spcAft>
              <a:defRPr sz="2353">
                <a:solidFill>
                  <a:srgbClr val="404040"/>
                </a:solidFill>
              </a:defRPr>
            </a:lvl1pPr>
            <a:lvl2pPr>
              <a:lnSpc>
                <a:spcPct val="120000"/>
              </a:lnSpc>
              <a:spcBef>
                <a:spcPts val="0"/>
              </a:spcBef>
              <a:buSzPct val="90000"/>
              <a:defRPr sz="1961">
                <a:solidFill>
                  <a:srgbClr val="404040"/>
                </a:solidFill>
              </a:defRPr>
            </a:lvl2pPr>
            <a:lvl3pPr>
              <a:lnSpc>
                <a:spcPct val="120000"/>
              </a:lnSpc>
              <a:spcBef>
                <a:spcPts val="0"/>
              </a:spcBef>
              <a:defRPr sz="1961">
                <a:solidFill>
                  <a:srgbClr val="404040"/>
                </a:solidFill>
              </a:defRPr>
            </a:lvl3pPr>
            <a:lvl4pPr>
              <a:lnSpc>
                <a:spcPct val="120000"/>
              </a:lnSpc>
              <a:spcBef>
                <a:spcPts val="0"/>
              </a:spcBef>
              <a:defRPr sz="1961">
                <a:solidFill>
                  <a:srgbClr val="404040"/>
                </a:solidFill>
              </a:defRPr>
            </a:lvl4pPr>
            <a:lvl5pPr>
              <a:lnSpc>
                <a:spcPct val="120000"/>
              </a:lnSpc>
              <a:spcBef>
                <a:spcPts val="0"/>
              </a:spcBef>
              <a:defRPr sz="1961">
                <a:solidFill>
                  <a:srgbClr val="40404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6"/>
            <a:ext cx="2844800" cy="365125"/>
          </a:xfrm>
          <a:prstGeom prst="rect">
            <a:avLst/>
          </a:prstGeom>
        </p:spPr>
        <p:txBody>
          <a:bodyPr vert="horz" lIns="182817" tIns="45705" rIns="182817" bIns="45705"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071" rtl="0" eaLnBrk="1" fontAlgn="auto" latinLnBrk="0" hangingPunct="1">
              <a:lnSpc>
                <a:spcPct val="100000"/>
              </a:lnSpc>
              <a:spcBef>
                <a:spcPts val="0"/>
              </a:spcBef>
              <a:spcAft>
                <a:spcPts val="0"/>
              </a:spcAft>
              <a:buClrTx/>
              <a:buSzTx/>
              <a:buFontTx/>
              <a:buNone/>
              <a:tabLst/>
              <a:defRPr/>
            </a:pPr>
            <a:r>
              <a:rPr kumimoji="0" lang="en-US" sz="981" b="0" i="0" u="none" strike="noStrike" kern="1200" cap="none" spc="0" normalizeH="0" baseline="0" noProof="0" dirty="0">
                <a:ln>
                  <a:noFill/>
                </a:ln>
                <a:solidFill>
                  <a:srgbClr val="3F3F3F"/>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397986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50545" y="-160538"/>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4934" y="1298576"/>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4933" y="-160540"/>
            <a:ext cx="875238"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21249"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4934" y="5753556"/>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30564" y="5081419"/>
            <a:ext cx="774113"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9404" y="5610291"/>
            <a:ext cx="316795"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5652" y="6339014"/>
            <a:ext cx="2361901"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2126" y="442110"/>
            <a:ext cx="1255901"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930" y="-160540"/>
            <a:ext cx="513324"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52928" y="1234419"/>
            <a:ext cx="244538"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6072" y="1918424"/>
            <a:ext cx="875238"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4746" y="5410281"/>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30899" y="4681877"/>
            <a:ext cx="1030377"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6" tIns="45706" rIns="45706" bIns="45706" numCol="1" spcCol="0" rtlCol="0" fromWordArt="0" anchor="ctr" anchorCtr="0" forceAA="0" compatLnSpc="1">
            <a:prstTxWarp prst="textNoShape">
              <a:avLst/>
            </a:prstTxWarp>
            <a:noAutofit/>
          </a:bodyPr>
          <a:lstStyle/>
          <a:p>
            <a:pPr algn="ctr" defTabSz="913748"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394" y="4343400"/>
            <a:ext cx="10240453"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006" indent="0" algn="ctr">
              <a:buNone/>
              <a:defRPr>
                <a:solidFill>
                  <a:schemeClr val="tx1">
                    <a:tint val="75000"/>
                  </a:schemeClr>
                </a:solidFill>
              </a:defRPr>
            </a:lvl2pPr>
            <a:lvl3pPr marL="914012" indent="0" algn="ctr">
              <a:buNone/>
              <a:defRPr>
                <a:solidFill>
                  <a:schemeClr val="tx1">
                    <a:tint val="75000"/>
                  </a:schemeClr>
                </a:solidFill>
              </a:defRPr>
            </a:lvl3pPr>
            <a:lvl4pPr marL="1371019" indent="0" algn="ctr">
              <a:buNone/>
              <a:defRPr>
                <a:solidFill>
                  <a:schemeClr val="tx1">
                    <a:tint val="75000"/>
                  </a:schemeClr>
                </a:solidFill>
              </a:defRPr>
            </a:lvl4pPr>
            <a:lvl5pPr marL="1828025" indent="0" algn="ctr">
              <a:buNone/>
              <a:defRPr>
                <a:solidFill>
                  <a:schemeClr val="tx1">
                    <a:tint val="75000"/>
                  </a:schemeClr>
                </a:solidFill>
              </a:defRPr>
            </a:lvl5pPr>
            <a:lvl6pPr marL="2285031" indent="0" algn="ctr">
              <a:buNone/>
              <a:defRPr>
                <a:solidFill>
                  <a:schemeClr val="tx1">
                    <a:tint val="75000"/>
                  </a:schemeClr>
                </a:solidFill>
              </a:defRPr>
            </a:lvl6pPr>
            <a:lvl7pPr marL="2742036" indent="0" algn="ctr">
              <a:buNone/>
              <a:defRPr>
                <a:solidFill>
                  <a:schemeClr val="tx1">
                    <a:tint val="75000"/>
                  </a:schemeClr>
                </a:solidFill>
              </a:defRPr>
            </a:lvl7pPr>
            <a:lvl8pPr marL="3199042" indent="0" algn="ctr">
              <a:buNone/>
              <a:defRPr>
                <a:solidFill>
                  <a:schemeClr val="tx1">
                    <a:tint val="75000"/>
                  </a:schemeClr>
                </a:solidFill>
              </a:defRPr>
            </a:lvl8pPr>
            <a:lvl9pPr marL="3656048" indent="0" algn="ctr">
              <a:buNone/>
              <a:defRPr>
                <a:solidFill>
                  <a:schemeClr val="tx1">
                    <a:tint val="75000"/>
                  </a:schemeClr>
                </a:solidFill>
              </a:defRPr>
            </a:lvl9pPr>
          </a:lstStyle>
          <a:p>
            <a:pPr marL="0" marR="0" lvl="0" indent="0" algn="l" defTabSz="914012"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6568" y="2739678"/>
            <a:ext cx="10245218"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6"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2598" y="1447800"/>
            <a:ext cx="10240454" cy="914096"/>
          </a:xfrm>
        </p:spPr>
        <p:txBody>
          <a:bodyPr wrap="square" anchor="ctr">
            <a:noAutofit/>
          </a:bodyPr>
          <a:lstStyle>
            <a:lvl1pPr marL="0" indent="0">
              <a:buNone/>
              <a:defRPr sz="6596" spc="-150">
                <a:solidFill>
                  <a:schemeClr val="tx1">
                    <a:alpha val="99000"/>
                  </a:schemeClr>
                </a:solidFill>
              </a:defRPr>
            </a:lvl1pPr>
          </a:lstStyle>
          <a:p>
            <a:pPr lvl="0"/>
            <a:r>
              <a:rPr lang="en-US"/>
              <a:t>Click to edit Master text styles</a:t>
            </a:r>
          </a:p>
        </p:txBody>
      </p:sp>
    </p:spTree>
    <p:extLst>
      <p:ext uri="{BB962C8B-B14F-4D97-AF65-F5344CB8AC3E}">
        <p14:creationId xmlns:p14="http://schemas.microsoft.com/office/powerpoint/2010/main" val="321945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LeftContent">
    <p:spTree>
      <p:nvGrpSpPr>
        <p:cNvPr id="1" name=""/>
        <p:cNvGrpSpPr/>
        <p:nvPr/>
      </p:nvGrpSpPr>
      <p:grpSpPr>
        <a:xfrm>
          <a:off x="0" y="0"/>
          <a:ext cx="0" cy="0"/>
          <a:chOff x="0" y="0"/>
          <a:chExt cx="0" cy="0"/>
        </a:xfrm>
      </p:grpSpPr>
      <p:sp>
        <p:nvSpPr>
          <p:cNvPr id="4" name="Content Placeholder 13"/>
          <p:cNvSpPr>
            <a:spLocks noGrp="1"/>
          </p:cNvSpPr>
          <p:nvPr>
            <p:ph sz="quarter" idx="10"/>
          </p:nvPr>
        </p:nvSpPr>
        <p:spPr>
          <a:xfrm>
            <a:off x="609602" y="1613055"/>
            <a:ext cx="5852865" cy="1280696"/>
          </a:xfrm>
        </p:spPr>
        <p:txBody>
          <a:bodyPr/>
          <a:lstStyle>
            <a:lvl1pPr eaLnBrk="1" hangingPunct="1">
              <a:spcBef>
                <a:spcPct val="20000"/>
              </a:spcBef>
              <a:buFont typeface="Wingdings" charset="0"/>
              <a:buChar char="v"/>
              <a:defRPr sz="2666" baseline="0">
                <a:latin typeface="+mn-lt"/>
              </a:defRPr>
            </a:lvl1pPr>
            <a:lvl2pPr>
              <a:defRPr>
                <a:latin typeface="+mn-lt"/>
              </a:defRPr>
            </a:lvl2pPr>
            <a:lvl3pPr>
              <a:defRPr>
                <a:latin typeface="+mn-lt"/>
              </a:defRPr>
            </a:lvl3pPr>
          </a:lstStyle>
          <a:p>
            <a:pPr lvl="0"/>
            <a:r>
              <a:rPr lang="en-US"/>
              <a:t>Edit Master text styles</a:t>
            </a:r>
          </a:p>
          <a:p>
            <a:pPr lvl="1"/>
            <a:r>
              <a:rPr lang="en-US"/>
              <a:t>Second level</a:t>
            </a:r>
          </a:p>
          <a:p>
            <a:pPr lvl="2"/>
            <a:r>
              <a:rPr lang="en-US"/>
              <a:t>Third level</a:t>
            </a:r>
          </a:p>
        </p:txBody>
      </p:sp>
      <p:sp>
        <p:nvSpPr>
          <p:cNvPr id="8" name="Title 1"/>
          <p:cNvSpPr>
            <a:spLocks noGrp="1"/>
          </p:cNvSpPr>
          <p:nvPr>
            <p:ph type="title"/>
          </p:nvPr>
        </p:nvSpPr>
        <p:spPr>
          <a:xfrm>
            <a:off x="609601" y="338664"/>
            <a:ext cx="8723744" cy="1143000"/>
          </a:xfrm>
        </p:spPr>
        <p:txBody>
          <a:bodyPr/>
          <a:lstStyle>
            <a:lvl1pPr>
              <a:defRPr b="0"/>
            </a:lvl1pPr>
          </a:lstStyle>
          <a:p>
            <a:r>
              <a:rPr lang="en-US"/>
              <a:t>Click to edit Master title style</a:t>
            </a:r>
          </a:p>
        </p:txBody>
      </p:sp>
      <p:grpSp>
        <p:nvGrpSpPr>
          <p:cNvPr id="19" name="Group 18"/>
          <p:cNvGrpSpPr/>
          <p:nvPr userDrawn="1"/>
        </p:nvGrpSpPr>
        <p:grpSpPr>
          <a:xfrm>
            <a:off x="9144176" y="79815"/>
            <a:ext cx="2771544" cy="680259"/>
            <a:chOff x="6841505" y="-1099"/>
            <a:chExt cx="2078658" cy="510194"/>
          </a:xfrm>
        </p:grpSpPr>
        <p:pic>
          <p:nvPicPr>
            <p:cNvPr id="5" name="Picture 1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1863" y="157163"/>
              <a:ext cx="1638300" cy="212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a:blip r:embed="rId3"/>
            <a:stretch>
              <a:fillRect/>
            </a:stretch>
          </p:blipFill>
          <p:spPr>
            <a:xfrm>
              <a:off x="6841505" y="-1099"/>
              <a:ext cx="510194" cy="510194"/>
            </a:xfrm>
            <a:prstGeom prst="rect">
              <a:avLst/>
            </a:prstGeom>
          </p:spPr>
        </p:pic>
      </p:grpSp>
      <p:pic>
        <p:nvPicPr>
          <p:cNvPr id="9" name="Picture 8"/>
          <p:cNvPicPr>
            <a:picLocks/>
          </p:cNvPicPr>
          <p:nvPr userDrawn="1"/>
        </p:nvPicPr>
        <p:blipFill>
          <a:blip r:embed="rId4"/>
          <a:stretch>
            <a:fillRect/>
          </a:stretch>
        </p:blipFill>
        <p:spPr>
          <a:xfrm>
            <a:off x="0" y="6821424"/>
            <a:ext cx="12192000" cy="36576"/>
          </a:xfrm>
          <a:prstGeom prst="rect">
            <a:avLst/>
          </a:prstGeom>
        </p:spPr>
      </p:pic>
    </p:spTree>
    <p:extLst>
      <p:ext uri="{BB962C8B-B14F-4D97-AF65-F5344CB8AC3E}">
        <p14:creationId xmlns:p14="http://schemas.microsoft.com/office/powerpoint/2010/main" val="405441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D3F5-C469-A536-9F6E-960010FB0E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32070-E22E-53D5-16D9-1E21195EEA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3ECC64-E642-626D-0D68-3D2120FF67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D964FD-17F3-2EF2-1839-BD7445887EDF}"/>
              </a:ext>
            </a:extLst>
          </p:cNvPr>
          <p:cNvSpPr>
            <a:spLocks noGrp="1"/>
          </p:cNvSpPr>
          <p:nvPr>
            <p:ph type="dt" sz="half" idx="10"/>
          </p:nvPr>
        </p:nvSpPr>
        <p:spPr/>
        <p:txBody>
          <a:bodyPr/>
          <a:lstStyle/>
          <a:p>
            <a:fld id="{596E76EE-86AE-4E8C-BB7A-8ADD15FD4E1F}" type="datetimeFigureOut">
              <a:rPr lang="en-US" smtClean="0"/>
              <a:t>1/12/2023</a:t>
            </a:fld>
            <a:endParaRPr lang="en-US"/>
          </a:p>
        </p:txBody>
      </p:sp>
      <p:sp>
        <p:nvSpPr>
          <p:cNvPr id="6" name="Footer Placeholder 5">
            <a:extLst>
              <a:ext uri="{FF2B5EF4-FFF2-40B4-BE49-F238E27FC236}">
                <a16:creationId xmlns:a16="http://schemas.microsoft.com/office/drawing/2014/main" id="{B3C29BE8-F683-E2DA-FE2E-C53BF2FCE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029F4-ACC8-985F-E1D6-A441E9417A13}"/>
              </a:ext>
            </a:extLst>
          </p:cNvPr>
          <p:cNvSpPr>
            <a:spLocks noGrp="1"/>
          </p:cNvSpPr>
          <p:nvPr>
            <p:ph type="sldNum" sz="quarter" idx="12"/>
          </p:nvPr>
        </p:nvSpPr>
        <p:spPr/>
        <p:txBody>
          <a:bodyPr/>
          <a:lstStyle/>
          <a:p>
            <a:fld id="{E3623777-E62D-464F-9DB0-C242EBBA528E}" type="slidenum">
              <a:rPr lang="en-US" smtClean="0"/>
              <a:t>‹#›</a:t>
            </a:fld>
            <a:endParaRPr lang="en-US"/>
          </a:p>
        </p:txBody>
      </p:sp>
    </p:spTree>
    <p:extLst>
      <p:ext uri="{BB962C8B-B14F-4D97-AF65-F5344CB8AC3E}">
        <p14:creationId xmlns:p14="http://schemas.microsoft.com/office/powerpoint/2010/main" val="4142575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Diagram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09600" y="1613055"/>
            <a:ext cx="10972800" cy="1454527"/>
          </a:xfrm>
        </p:spPr>
        <p:txBody>
          <a:bodyPr/>
          <a:lstStyle>
            <a:lvl1pPr>
              <a:defRPr>
                <a:latin typeface="+mn-lt"/>
              </a:defRPr>
            </a:lvl1pPr>
            <a:lvl2pPr>
              <a:defRPr>
                <a:latin typeface="+mn-lt"/>
              </a:defRPr>
            </a:lvl2pPr>
            <a:lvl3pPr>
              <a:defRPr>
                <a:latin typeface="+mn-lt"/>
              </a:defRPr>
            </a:lvl3pPr>
          </a:lstStyle>
          <a:p>
            <a:pPr lvl="0"/>
            <a:r>
              <a:rPr lang="en-US"/>
              <a:t>Edit Master text styles</a:t>
            </a:r>
          </a:p>
          <a:p>
            <a:pPr lvl="1"/>
            <a:r>
              <a:rPr lang="en-US"/>
              <a:t>Second level</a:t>
            </a:r>
          </a:p>
          <a:p>
            <a:pPr lvl="2"/>
            <a:r>
              <a:rPr lang="en-US"/>
              <a:t>Third level</a:t>
            </a:r>
          </a:p>
        </p:txBody>
      </p:sp>
      <p:sp>
        <p:nvSpPr>
          <p:cNvPr id="8" name="Title 1"/>
          <p:cNvSpPr>
            <a:spLocks noGrp="1"/>
          </p:cNvSpPr>
          <p:nvPr>
            <p:ph type="title"/>
          </p:nvPr>
        </p:nvSpPr>
        <p:spPr>
          <a:xfrm>
            <a:off x="609600" y="338664"/>
            <a:ext cx="10972800" cy="1143000"/>
          </a:xfrm>
        </p:spPr>
        <p:txBody>
          <a:bodyPr/>
          <a:lstStyle>
            <a:lvl1pPr>
              <a:defRPr b="0"/>
            </a:lvl1pPr>
          </a:lstStyle>
          <a:p>
            <a:r>
              <a:rPr lang="en-US"/>
              <a:t>Click to edit Master title style</a:t>
            </a:r>
            <a:endParaRPr lang="en-US" dirty="0"/>
          </a:p>
        </p:txBody>
      </p:sp>
      <p:grpSp>
        <p:nvGrpSpPr>
          <p:cNvPr id="9" name="Group 8"/>
          <p:cNvGrpSpPr/>
          <p:nvPr userDrawn="1"/>
        </p:nvGrpSpPr>
        <p:grpSpPr>
          <a:xfrm>
            <a:off x="9144176" y="79815"/>
            <a:ext cx="2771544" cy="680259"/>
            <a:chOff x="6841505" y="-1099"/>
            <a:chExt cx="2078658" cy="510194"/>
          </a:xfrm>
        </p:grpSpPr>
        <p:pic>
          <p:nvPicPr>
            <p:cNvPr id="10" name="Picture 1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1863" y="157163"/>
              <a:ext cx="1638300" cy="212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3"/>
            <a:stretch>
              <a:fillRect/>
            </a:stretch>
          </p:blipFill>
          <p:spPr>
            <a:xfrm>
              <a:off x="6841505" y="-1099"/>
              <a:ext cx="510194" cy="510194"/>
            </a:xfrm>
            <a:prstGeom prst="rect">
              <a:avLst/>
            </a:prstGeom>
          </p:spPr>
        </p:pic>
      </p:grpSp>
      <p:pic>
        <p:nvPicPr>
          <p:cNvPr id="12" name="Picture 11"/>
          <p:cNvPicPr>
            <a:picLocks/>
          </p:cNvPicPr>
          <p:nvPr userDrawn="1"/>
        </p:nvPicPr>
        <p:blipFill>
          <a:blip r:embed="rId4"/>
          <a:stretch>
            <a:fillRect/>
          </a:stretch>
        </p:blipFill>
        <p:spPr>
          <a:xfrm>
            <a:off x="0" y="6821424"/>
            <a:ext cx="12192000" cy="36576"/>
          </a:xfrm>
          <a:prstGeom prst="rect">
            <a:avLst/>
          </a:prstGeom>
        </p:spPr>
      </p:pic>
    </p:spTree>
    <p:extLst>
      <p:ext uri="{BB962C8B-B14F-4D97-AF65-F5344CB8AC3E}">
        <p14:creationId xmlns:p14="http://schemas.microsoft.com/office/powerpoint/2010/main" val="39894639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16787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1"/>
            <a:ext cx="4572000" cy="1828800"/>
          </a:xfrm>
          <a:solidFill>
            <a:srgbClr val="0A5BBA"/>
          </a:solidFill>
        </p:spPr>
        <p:txBody>
          <a:bodyPr lIns="182870" tIns="137154"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1"/>
            <a:ext cx="4572000" cy="1828800"/>
          </a:xfrm>
          <a:solidFill>
            <a:srgbClr val="002050"/>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1"/>
            <a:ext cx="4572000" cy="1828800"/>
          </a:xfrm>
          <a:solidFill>
            <a:srgbClr val="129038"/>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20204991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90552"/>
          </a:xfrm>
          <a:prstGeom prst="rect">
            <a:avLst/>
          </a:prstGeom>
          <a:noFill/>
        </p:spPr>
        <p:txBody>
          <a:bodyPr wrap="square" lIns="91423" tIns="45711" rIns="91423" bIns="45711" rtlCol="0">
            <a:spAutoFit/>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ysClr val="windowText" lastClr="000000"/>
              </a:solidFill>
              <a:effectLst/>
              <a:uLnTx/>
              <a:uFillTx/>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37"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a:t>Lab: Title of Lab</a:t>
            </a:r>
          </a:p>
        </p:txBody>
      </p:sp>
    </p:spTree>
    <p:extLst>
      <p:ext uri="{BB962C8B-B14F-4D97-AF65-F5344CB8AC3E}">
        <p14:creationId xmlns:p14="http://schemas.microsoft.com/office/powerpoint/2010/main" val="10640858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09600" y="1613055"/>
            <a:ext cx="10972800" cy="1122581"/>
          </a:xfrm>
        </p:spPr>
        <p:txBody>
          <a:bodyPr/>
          <a:lstStyle>
            <a:lvl3pPr marL="1218996" indent="0">
              <a:buNone/>
              <a:defRPr/>
            </a:lvl3pPr>
          </a:lstStyle>
          <a:p>
            <a:pPr lvl="0"/>
            <a:r>
              <a:rPr lang="en-US"/>
              <a:t>Edit Master text styles</a:t>
            </a:r>
          </a:p>
          <a:p>
            <a:pPr lvl="1"/>
            <a:r>
              <a:rPr lang="en-US"/>
              <a:t>Second level</a:t>
            </a:r>
          </a:p>
        </p:txBody>
      </p:sp>
      <p:sp>
        <p:nvSpPr>
          <p:cNvPr id="8" name="Title 1"/>
          <p:cNvSpPr>
            <a:spLocks noGrp="1"/>
          </p:cNvSpPr>
          <p:nvPr>
            <p:ph type="title"/>
          </p:nvPr>
        </p:nvSpPr>
        <p:spPr>
          <a:xfrm>
            <a:off x="609600" y="338664"/>
            <a:ext cx="10972800" cy="1143000"/>
          </a:xfrm>
        </p:spPr>
        <p:txBody>
          <a:bodyPr/>
          <a:lstStyle>
            <a:lvl1pPr>
              <a:defRPr b="0"/>
            </a:lvl1pPr>
          </a:lstStyle>
          <a:p>
            <a:r>
              <a:rPr lang="en-US"/>
              <a:t>Click to edit Master title style</a:t>
            </a:r>
            <a:endParaRPr lang="en-US" dirty="0"/>
          </a:p>
        </p:txBody>
      </p:sp>
      <p:grpSp>
        <p:nvGrpSpPr>
          <p:cNvPr id="9" name="Group 8"/>
          <p:cNvGrpSpPr/>
          <p:nvPr userDrawn="1"/>
        </p:nvGrpSpPr>
        <p:grpSpPr>
          <a:xfrm>
            <a:off x="9144176" y="79815"/>
            <a:ext cx="2771544" cy="680259"/>
            <a:chOff x="6841505" y="-1099"/>
            <a:chExt cx="2078658" cy="510194"/>
          </a:xfrm>
        </p:grpSpPr>
        <p:pic>
          <p:nvPicPr>
            <p:cNvPr id="10" name="Picture 1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1863" y="157163"/>
              <a:ext cx="1638300" cy="212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3"/>
            <a:stretch>
              <a:fillRect/>
            </a:stretch>
          </p:blipFill>
          <p:spPr>
            <a:xfrm>
              <a:off x="6841505" y="-1099"/>
              <a:ext cx="510194" cy="510194"/>
            </a:xfrm>
            <a:prstGeom prst="rect">
              <a:avLst/>
            </a:prstGeom>
          </p:spPr>
        </p:pic>
      </p:grpSp>
      <p:pic>
        <p:nvPicPr>
          <p:cNvPr id="12" name="Picture 11"/>
          <p:cNvPicPr>
            <a:picLocks/>
          </p:cNvPicPr>
          <p:nvPr userDrawn="1"/>
        </p:nvPicPr>
        <p:blipFill>
          <a:blip r:embed="rId4"/>
          <a:stretch>
            <a:fillRect/>
          </a:stretch>
        </p:blipFill>
        <p:spPr>
          <a:xfrm>
            <a:off x="0" y="6821424"/>
            <a:ext cx="12192000" cy="36576"/>
          </a:xfrm>
          <a:prstGeom prst="rect">
            <a:avLst/>
          </a:prstGeom>
        </p:spPr>
      </p:pic>
    </p:spTree>
    <p:extLst>
      <p:ext uri="{BB962C8B-B14F-4D97-AF65-F5344CB8AC3E}">
        <p14:creationId xmlns:p14="http://schemas.microsoft.com/office/powerpoint/2010/main" val="195925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CC12-570C-3B60-6542-105E43C094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8ACB8A-B805-BF05-8FBD-3513D0597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A53A2-FE12-A134-F035-76C17881A0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2AD83D-C0D0-6688-836C-59D4F04F4C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476B70-E6B7-8AF4-7F81-4597A2BF68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8B039-5636-58C7-8369-232A541C9C14}"/>
              </a:ext>
            </a:extLst>
          </p:cNvPr>
          <p:cNvSpPr>
            <a:spLocks noGrp="1"/>
          </p:cNvSpPr>
          <p:nvPr>
            <p:ph type="dt" sz="half" idx="10"/>
          </p:nvPr>
        </p:nvSpPr>
        <p:spPr/>
        <p:txBody>
          <a:bodyPr/>
          <a:lstStyle/>
          <a:p>
            <a:fld id="{596E76EE-86AE-4E8C-BB7A-8ADD15FD4E1F}" type="datetimeFigureOut">
              <a:rPr lang="en-US" smtClean="0"/>
              <a:t>1/12/2023</a:t>
            </a:fld>
            <a:endParaRPr lang="en-US"/>
          </a:p>
        </p:txBody>
      </p:sp>
      <p:sp>
        <p:nvSpPr>
          <p:cNvPr id="8" name="Footer Placeholder 7">
            <a:extLst>
              <a:ext uri="{FF2B5EF4-FFF2-40B4-BE49-F238E27FC236}">
                <a16:creationId xmlns:a16="http://schemas.microsoft.com/office/drawing/2014/main" id="{4EFBDE73-5473-E118-4F07-A9E595457F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36E198-99AA-D1CD-CB11-218B599761CE}"/>
              </a:ext>
            </a:extLst>
          </p:cNvPr>
          <p:cNvSpPr>
            <a:spLocks noGrp="1"/>
          </p:cNvSpPr>
          <p:nvPr>
            <p:ph type="sldNum" sz="quarter" idx="12"/>
          </p:nvPr>
        </p:nvSpPr>
        <p:spPr/>
        <p:txBody>
          <a:bodyPr/>
          <a:lstStyle/>
          <a:p>
            <a:fld id="{E3623777-E62D-464F-9DB0-C242EBBA528E}" type="slidenum">
              <a:rPr lang="en-US" smtClean="0"/>
              <a:t>‹#›</a:t>
            </a:fld>
            <a:endParaRPr lang="en-US"/>
          </a:p>
        </p:txBody>
      </p:sp>
    </p:spTree>
    <p:extLst>
      <p:ext uri="{BB962C8B-B14F-4D97-AF65-F5344CB8AC3E}">
        <p14:creationId xmlns:p14="http://schemas.microsoft.com/office/powerpoint/2010/main" val="268229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4A06-348D-95BA-29BE-FA9C153DF8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2FC3A4-8426-5AED-C464-2051E937C782}"/>
              </a:ext>
            </a:extLst>
          </p:cNvPr>
          <p:cNvSpPr>
            <a:spLocks noGrp="1"/>
          </p:cNvSpPr>
          <p:nvPr>
            <p:ph type="dt" sz="half" idx="10"/>
          </p:nvPr>
        </p:nvSpPr>
        <p:spPr/>
        <p:txBody>
          <a:bodyPr/>
          <a:lstStyle/>
          <a:p>
            <a:fld id="{596E76EE-86AE-4E8C-BB7A-8ADD15FD4E1F}" type="datetimeFigureOut">
              <a:rPr lang="en-US" smtClean="0"/>
              <a:t>1/12/2023</a:t>
            </a:fld>
            <a:endParaRPr lang="en-US"/>
          </a:p>
        </p:txBody>
      </p:sp>
      <p:sp>
        <p:nvSpPr>
          <p:cNvPr id="4" name="Footer Placeholder 3">
            <a:extLst>
              <a:ext uri="{FF2B5EF4-FFF2-40B4-BE49-F238E27FC236}">
                <a16:creationId xmlns:a16="http://schemas.microsoft.com/office/drawing/2014/main" id="{ECD684AA-9459-2AD7-DD3D-533597E242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11CCBB-4045-2E9E-13D4-18F03E3C2CF9}"/>
              </a:ext>
            </a:extLst>
          </p:cNvPr>
          <p:cNvSpPr>
            <a:spLocks noGrp="1"/>
          </p:cNvSpPr>
          <p:nvPr>
            <p:ph type="sldNum" sz="quarter" idx="12"/>
          </p:nvPr>
        </p:nvSpPr>
        <p:spPr/>
        <p:txBody>
          <a:bodyPr/>
          <a:lstStyle/>
          <a:p>
            <a:fld id="{E3623777-E62D-464F-9DB0-C242EBBA528E}" type="slidenum">
              <a:rPr lang="en-US" smtClean="0"/>
              <a:t>‹#›</a:t>
            </a:fld>
            <a:endParaRPr lang="en-US"/>
          </a:p>
        </p:txBody>
      </p:sp>
    </p:spTree>
    <p:extLst>
      <p:ext uri="{BB962C8B-B14F-4D97-AF65-F5344CB8AC3E}">
        <p14:creationId xmlns:p14="http://schemas.microsoft.com/office/powerpoint/2010/main" val="1876960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01EF5-2F8E-75FE-39D4-D06753EAEE9C}"/>
              </a:ext>
            </a:extLst>
          </p:cNvPr>
          <p:cNvSpPr>
            <a:spLocks noGrp="1"/>
          </p:cNvSpPr>
          <p:nvPr>
            <p:ph type="dt" sz="half" idx="10"/>
          </p:nvPr>
        </p:nvSpPr>
        <p:spPr/>
        <p:txBody>
          <a:bodyPr/>
          <a:lstStyle/>
          <a:p>
            <a:fld id="{596E76EE-86AE-4E8C-BB7A-8ADD15FD4E1F}" type="datetimeFigureOut">
              <a:rPr lang="en-US" smtClean="0"/>
              <a:t>1/12/2023</a:t>
            </a:fld>
            <a:endParaRPr lang="en-US"/>
          </a:p>
        </p:txBody>
      </p:sp>
      <p:sp>
        <p:nvSpPr>
          <p:cNvPr id="3" name="Footer Placeholder 2">
            <a:extLst>
              <a:ext uri="{FF2B5EF4-FFF2-40B4-BE49-F238E27FC236}">
                <a16:creationId xmlns:a16="http://schemas.microsoft.com/office/drawing/2014/main" id="{C7AB35D3-FAB1-F893-A7C2-5C5BEBF577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EFF964-162E-54CD-52B8-1B0626034577}"/>
              </a:ext>
            </a:extLst>
          </p:cNvPr>
          <p:cNvSpPr>
            <a:spLocks noGrp="1"/>
          </p:cNvSpPr>
          <p:nvPr>
            <p:ph type="sldNum" sz="quarter" idx="12"/>
          </p:nvPr>
        </p:nvSpPr>
        <p:spPr/>
        <p:txBody>
          <a:bodyPr/>
          <a:lstStyle/>
          <a:p>
            <a:fld id="{E3623777-E62D-464F-9DB0-C242EBBA528E}" type="slidenum">
              <a:rPr lang="en-US" smtClean="0"/>
              <a:t>‹#›</a:t>
            </a:fld>
            <a:endParaRPr lang="en-US"/>
          </a:p>
        </p:txBody>
      </p:sp>
    </p:spTree>
    <p:extLst>
      <p:ext uri="{BB962C8B-B14F-4D97-AF65-F5344CB8AC3E}">
        <p14:creationId xmlns:p14="http://schemas.microsoft.com/office/powerpoint/2010/main" val="95885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7BC1-51CD-B2FB-1AC0-12DA9DE358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187986-0093-0B96-BC61-2CEEC2CE4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F6E7F2-EE00-8B1E-281F-C93591046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8D0C6-EC09-3EB8-2F58-5FA5AEEA4757}"/>
              </a:ext>
            </a:extLst>
          </p:cNvPr>
          <p:cNvSpPr>
            <a:spLocks noGrp="1"/>
          </p:cNvSpPr>
          <p:nvPr>
            <p:ph type="dt" sz="half" idx="10"/>
          </p:nvPr>
        </p:nvSpPr>
        <p:spPr/>
        <p:txBody>
          <a:bodyPr/>
          <a:lstStyle/>
          <a:p>
            <a:fld id="{596E76EE-86AE-4E8C-BB7A-8ADD15FD4E1F}" type="datetimeFigureOut">
              <a:rPr lang="en-US" smtClean="0"/>
              <a:t>1/12/2023</a:t>
            </a:fld>
            <a:endParaRPr lang="en-US"/>
          </a:p>
        </p:txBody>
      </p:sp>
      <p:sp>
        <p:nvSpPr>
          <p:cNvPr id="6" name="Footer Placeholder 5">
            <a:extLst>
              <a:ext uri="{FF2B5EF4-FFF2-40B4-BE49-F238E27FC236}">
                <a16:creationId xmlns:a16="http://schemas.microsoft.com/office/drawing/2014/main" id="{6C4D483E-FEE8-864E-1B0B-6EB3B940B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31F86-FCD5-33CF-8E94-92651454C4D9}"/>
              </a:ext>
            </a:extLst>
          </p:cNvPr>
          <p:cNvSpPr>
            <a:spLocks noGrp="1"/>
          </p:cNvSpPr>
          <p:nvPr>
            <p:ph type="sldNum" sz="quarter" idx="12"/>
          </p:nvPr>
        </p:nvSpPr>
        <p:spPr/>
        <p:txBody>
          <a:bodyPr/>
          <a:lstStyle/>
          <a:p>
            <a:fld id="{E3623777-E62D-464F-9DB0-C242EBBA528E}" type="slidenum">
              <a:rPr lang="en-US" smtClean="0"/>
              <a:t>‹#›</a:t>
            </a:fld>
            <a:endParaRPr lang="en-US"/>
          </a:p>
        </p:txBody>
      </p:sp>
    </p:spTree>
    <p:extLst>
      <p:ext uri="{BB962C8B-B14F-4D97-AF65-F5344CB8AC3E}">
        <p14:creationId xmlns:p14="http://schemas.microsoft.com/office/powerpoint/2010/main" val="399906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19B2-12DE-E69A-998F-1C28561BA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5A7C2C-86CA-3787-8AED-AC13CBFE3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F72392-5E48-D46D-E991-33FF678D7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C55AE8-17EE-1BD4-F42D-A1EA361A9FCE}"/>
              </a:ext>
            </a:extLst>
          </p:cNvPr>
          <p:cNvSpPr>
            <a:spLocks noGrp="1"/>
          </p:cNvSpPr>
          <p:nvPr>
            <p:ph type="dt" sz="half" idx="10"/>
          </p:nvPr>
        </p:nvSpPr>
        <p:spPr/>
        <p:txBody>
          <a:bodyPr/>
          <a:lstStyle/>
          <a:p>
            <a:fld id="{596E76EE-86AE-4E8C-BB7A-8ADD15FD4E1F}" type="datetimeFigureOut">
              <a:rPr lang="en-US" smtClean="0"/>
              <a:t>1/12/2023</a:t>
            </a:fld>
            <a:endParaRPr lang="en-US"/>
          </a:p>
        </p:txBody>
      </p:sp>
      <p:sp>
        <p:nvSpPr>
          <p:cNvPr id="6" name="Footer Placeholder 5">
            <a:extLst>
              <a:ext uri="{FF2B5EF4-FFF2-40B4-BE49-F238E27FC236}">
                <a16:creationId xmlns:a16="http://schemas.microsoft.com/office/drawing/2014/main" id="{F6791EA1-0EBC-2BAF-B634-89A5783C2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FDBCE-2454-A171-1A01-4FADD4E8430F}"/>
              </a:ext>
            </a:extLst>
          </p:cNvPr>
          <p:cNvSpPr>
            <a:spLocks noGrp="1"/>
          </p:cNvSpPr>
          <p:nvPr>
            <p:ph type="sldNum" sz="quarter" idx="12"/>
          </p:nvPr>
        </p:nvSpPr>
        <p:spPr/>
        <p:txBody>
          <a:bodyPr/>
          <a:lstStyle/>
          <a:p>
            <a:fld id="{E3623777-E62D-464F-9DB0-C242EBBA528E}" type="slidenum">
              <a:rPr lang="en-US" smtClean="0"/>
              <a:t>‹#›</a:t>
            </a:fld>
            <a:endParaRPr lang="en-US"/>
          </a:p>
        </p:txBody>
      </p:sp>
    </p:spTree>
    <p:extLst>
      <p:ext uri="{BB962C8B-B14F-4D97-AF65-F5344CB8AC3E}">
        <p14:creationId xmlns:p14="http://schemas.microsoft.com/office/powerpoint/2010/main" val="242840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image" Target="../media/image1.png"/><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9783A-0858-2ECB-17F7-322C790E1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D1E256-23F5-2253-70D7-BC4BD62428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40CD1-EE54-0D73-63FE-8F78C66221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E76EE-86AE-4E8C-BB7A-8ADD15FD4E1F}" type="datetimeFigureOut">
              <a:rPr lang="en-US" smtClean="0"/>
              <a:t>1/12/2023</a:t>
            </a:fld>
            <a:endParaRPr lang="en-US"/>
          </a:p>
        </p:txBody>
      </p:sp>
      <p:sp>
        <p:nvSpPr>
          <p:cNvPr id="5" name="Footer Placeholder 4">
            <a:extLst>
              <a:ext uri="{FF2B5EF4-FFF2-40B4-BE49-F238E27FC236}">
                <a16:creationId xmlns:a16="http://schemas.microsoft.com/office/drawing/2014/main" id="{5F72C19A-6266-CE0B-95BF-7779AB4BE3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00D6AA-B834-7801-3683-03B3D1D9F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23777-E62D-464F-9DB0-C242EBBA528E}" type="slidenum">
              <a:rPr lang="en-US" smtClean="0"/>
              <a:t>‹#›</a:t>
            </a:fld>
            <a:endParaRPr lang="en-US"/>
          </a:p>
        </p:txBody>
      </p:sp>
    </p:spTree>
    <p:extLst>
      <p:ext uri="{BB962C8B-B14F-4D97-AF65-F5344CB8AC3E}">
        <p14:creationId xmlns:p14="http://schemas.microsoft.com/office/powerpoint/2010/main" val="234058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5"/>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084014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ransition>
    <p:fade/>
  </p:transition>
  <p:hf sldNum="0"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2130C7EB-99BD-6E61-69AD-31BB52AF8440}"/>
              </a:ext>
            </a:extLst>
          </p:cNvPr>
          <p:cNvSpPr>
            <a:spLocks noGrp="1"/>
          </p:cNvSpPr>
          <p:nvPr>
            <p:ph type="body" sz="quarter" idx="12"/>
          </p:nvPr>
        </p:nvSpPr>
        <p:spPr>
          <a:xfrm>
            <a:off x="271105" y="3877208"/>
            <a:ext cx="6273418" cy="1794406"/>
          </a:xfrm>
        </p:spPr>
        <p:txBody>
          <a:bodyPr/>
          <a:lstStyle/>
          <a:p>
            <a:r>
              <a:rPr lang="en-US" sz="1961" dirty="0"/>
              <a:t>Sepehr Pakbaz | Cloud Solution Architect</a:t>
            </a:r>
          </a:p>
        </p:txBody>
      </p:sp>
      <p:sp>
        <p:nvSpPr>
          <p:cNvPr id="6" name="Title 1"/>
          <p:cNvSpPr>
            <a:spLocks noGrp="1"/>
          </p:cNvSpPr>
          <p:nvPr>
            <p:ph type="title"/>
          </p:nvPr>
        </p:nvSpPr>
        <p:spPr>
          <a:xfrm>
            <a:off x="269303" y="2076033"/>
            <a:ext cx="8067760" cy="1792850"/>
          </a:xfrm>
        </p:spPr>
        <p:txBody>
          <a:bodyPr wrap="square" anchor="t">
            <a:normAutofit/>
          </a:bodyPr>
          <a:lstStyle/>
          <a:p>
            <a:r>
              <a:rPr lang="en-US" sz="3725" dirty="0"/>
              <a:t>WPF Workshop &amp;</a:t>
            </a:r>
            <a:br>
              <a:rPr lang="en-US" sz="3725" dirty="0"/>
            </a:br>
            <a:br>
              <a:rPr lang="en-US" sz="3725" dirty="0"/>
            </a:br>
            <a:r>
              <a:rPr lang="en-US" sz="3725" dirty="0"/>
              <a:t>Best Practices for Developers</a:t>
            </a:r>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91102" y="1088218"/>
            <a:ext cx="8406129" cy="3916408"/>
          </a:xfrm>
        </p:spPr>
        <p:txBody>
          <a:bodyPr/>
          <a:lstStyle/>
          <a:p>
            <a:pPr marL="0" indent="0">
              <a:buNone/>
            </a:pPr>
            <a:r>
              <a:rPr lang="en-US" b="1" dirty="0"/>
              <a:t>Sepehr Pakbaz</a:t>
            </a:r>
          </a:p>
          <a:p>
            <a:pPr marL="0" indent="0">
              <a:buNone/>
            </a:pPr>
            <a:r>
              <a:rPr lang="en-US" sz="2745" b="1" dirty="0"/>
              <a:t>Senior Cloud Solution Architect</a:t>
            </a:r>
          </a:p>
          <a:p>
            <a:pPr marL="0" indent="0">
              <a:buNone/>
            </a:pPr>
            <a:endParaRPr lang="en-US" sz="2745" b="1" dirty="0"/>
          </a:p>
          <a:p>
            <a:r>
              <a:rPr lang="en-US" sz="2353" dirty="0"/>
              <a:t>Cloud Solution Architect</a:t>
            </a:r>
          </a:p>
          <a:p>
            <a:r>
              <a:rPr lang="en-US" sz="2353" dirty="0"/>
              <a:t>Microsoft Certified Trainer</a:t>
            </a:r>
          </a:p>
          <a:p>
            <a:r>
              <a:rPr lang="en-US" sz="2353" dirty="0"/>
              <a:t>Microsoft Certified Azure Developer/DevOps Engineer Expert</a:t>
            </a:r>
          </a:p>
          <a:p>
            <a:r>
              <a:rPr lang="en-US" sz="2353" dirty="0"/>
              <a:t>20 Years Experience OOP Development (.NET C# and others) </a:t>
            </a:r>
          </a:p>
          <a:p>
            <a:r>
              <a:rPr lang="en-US" sz="2353" dirty="0"/>
              <a:t>Specialized in Azure, Full stack Web/Desktop development and Mobility</a:t>
            </a:r>
          </a:p>
        </p:txBody>
      </p:sp>
      <p:sp>
        <p:nvSpPr>
          <p:cNvPr id="2" name="Title 1"/>
          <p:cNvSpPr>
            <a:spLocks noGrp="1"/>
          </p:cNvSpPr>
          <p:nvPr>
            <p:ph type="title"/>
          </p:nvPr>
        </p:nvSpPr>
        <p:spPr>
          <a:xfrm>
            <a:off x="473065" y="199912"/>
            <a:ext cx="11655840" cy="899537"/>
          </a:xfrm>
        </p:spPr>
        <p:txBody>
          <a:bodyPr/>
          <a:lstStyle/>
          <a:p>
            <a:r>
              <a:rPr lang="en-US" dirty="0">
                <a:solidFill>
                  <a:schemeClr val="accent3"/>
                </a:solidFill>
              </a:rPr>
              <a:t>Presenter Introduction</a:t>
            </a:r>
            <a:endParaRPr lang="en-US" sz="3921" dirty="0">
              <a:solidFill>
                <a:schemeClr val="accent3"/>
              </a:solidFill>
            </a:endParaRPr>
          </a:p>
        </p:txBody>
      </p:sp>
    </p:spTree>
    <p:extLst>
      <p:ext uri="{BB962C8B-B14F-4D97-AF65-F5344CB8AC3E}">
        <p14:creationId xmlns:p14="http://schemas.microsoft.com/office/powerpoint/2010/main" val="39319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48602" y="1367246"/>
            <a:ext cx="7623987" cy="4098009"/>
          </a:xfrm>
        </p:spPr>
        <p:txBody>
          <a:bodyPr/>
          <a:lstStyle/>
          <a:p>
            <a:pPr>
              <a:lnSpc>
                <a:spcPct val="150000"/>
              </a:lnSpc>
              <a:buClr>
                <a:srgbClr val="0078D7"/>
              </a:buClr>
              <a:buFont typeface="Wingdings" panose="05000000000000000000" pitchFamily="2" charset="2"/>
              <a:buChar char="Ø"/>
            </a:pPr>
            <a:r>
              <a:rPr lang="en-US" sz="3137" dirty="0">
                <a:solidFill>
                  <a:schemeClr val="tx1"/>
                </a:solidFill>
                <a:latin typeface="+mn-lt"/>
              </a:rPr>
              <a:t>Your Name</a:t>
            </a:r>
          </a:p>
          <a:p>
            <a:pPr>
              <a:lnSpc>
                <a:spcPct val="150000"/>
              </a:lnSpc>
              <a:buClr>
                <a:srgbClr val="0078D7"/>
              </a:buClr>
              <a:buFont typeface="Wingdings" panose="05000000000000000000" pitchFamily="2" charset="2"/>
              <a:buChar char="Ø"/>
            </a:pPr>
            <a:r>
              <a:rPr lang="en-US" sz="3137" dirty="0">
                <a:solidFill>
                  <a:schemeClr val="tx1"/>
                </a:solidFill>
                <a:latin typeface="+mn-lt"/>
              </a:rPr>
              <a:t>Your Role</a:t>
            </a:r>
          </a:p>
          <a:p>
            <a:pPr>
              <a:lnSpc>
                <a:spcPct val="150000"/>
              </a:lnSpc>
              <a:buClr>
                <a:srgbClr val="0078D7"/>
              </a:buClr>
              <a:buFont typeface="Wingdings" panose="05000000000000000000" pitchFamily="2" charset="2"/>
              <a:buChar char="Ø"/>
            </a:pPr>
            <a:r>
              <a:rPr lang="en-US" sz="3137" dirty="0">
                <a:solidFill>
                  <a:schemeClr val="tx1"/>
                </a:solidFill>
                <a:latin typeface="+mn-lt"/>
              </a:rPr>
              <a:t>Your experience level</a:t>
            </a:r>
          </a:p>
          <a:p>
            <a:pPr>
              <a:lnSpc>
                <a:spcPct val="150000"/>
              </a:lnSpc>
              <a:buClr>
                <a:srgbClr val="0078D7"/>
              </a:buClr>
              <a:buFont typeface="Wingdings" panose="05000000000000000000" pitchFamily="2" charset="2"/>
              <a:buChar char="Ø"/>
            </a:pPr>
            <a:r>
              <a:rPr lang="en-US" sz="3137" dirty="0">
                <a:solidFill>
                  <a:schemeClr val="tx1"/>
                </a:solidFill>
                <a:latin typeface="+mn-lt"/>
              </a:rPr>
              <a:t>Your Team (Best Practices)</a:t>
            </a:r>
          </a:p>
          <a:p>
            <a:pPr>
              <a:lnSpc>
                <a:spcPct val="150000"/>
              </a:lnSpc>
              <a:buClr>
                <a:srgbClr val="0078D7"/>
              </a:buClr>
              <a:buFont typeface="Wingdings" panose="05000000000000000000" pitchFamily="2" charset="2"/>
              <a:buChar char="Ø"/>
            </a:pPr>
            <a:r>
              <a:rPr lang="en-US" sz="3137" dirty="0">
                <a:solidFill>
                  <a:schemeClr val="tx1"/>
                </a:solidFill>
                <a:latin typeface="+mn-lt"/>
              </a:rPr>
              <a:t>Your expectations from this talk </a:t>
            </a:r>
            <a:endParaRPr lang="en-US" sz="4705" dirty="0">
              <a:latin typeface="+mn-lt"/>
            </a:endParaRPr>
          </a:p>
        </p:txBody>
      </p:sp>
      <p:sp>
        <p:nvSpPr>
          <p:cNvPr id="2" name="Title 1"/>
          <p:cNvSpPr>
            <a:spLocks noGrp="1"/>
          </p:cNvSpPr>
          <p:nvPr>
            <p:ph type="title"/>
          </p:nvPr>
        </p:nvSpPr>
        <p:spPr>
          <a:xfrm>
            <a:off x="448602" y="181747"/>
            <a:ext cx="11655840" cy="899537"/>
          </a:xfrm>
        </p:spPr>
        <p:txBody>
          <a:bodyPr/>
          <a:lstStyle/>
          <a:p>
            <a:r>
              <a:rPr lang="en-US" dirty="0">
                <a:solidFill>
                  <a:schemeClr val="accent3"/>
                </a:solidFill>
              </a:rPr>
              <a:t>About you</a:t>
            </a:r>
            <a:endParaRPr lang="en-US" sz="3921" dirty="0">
              <a:solidFill>
                <a:schemeClr val="accent3"/>
              </a:solidFill>
            </a:endParaRPr>
          </a:p>
        </p:txBody>
      </p:sp>
    </p:spTree>
    <p:extLst>
      <p:ext uri="{BB962C8B-B14F-4D97-AF65-F5344CB8AC3E}">
        <p14:creationId xmlns:p14="http://schemas.microsoft.com/office/powerpoint/2010/main" val="85609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Agenda</a:t>
            </a:r>
            <a:endParaRPr lang="en-US" sz="3921" dirty="0">
              <a:solidFill>
                <a:schemeClr val="accent3"/>
              </a:solidFill>
            </a:endParaRPr>
          </a:p>
        </p:txBody>
      </p:sp>
      <p:sp>
        <p:nvSpPr>
          <p:cNvPr id="3" name="Text Placeholder 2"/>
          <p:cNvSpPr>
            <a:spLocks noGrp="1"/>
          </p:cNvSpPr>
          <p:nvPr>
            <p:ph type="body" sz="quarter" idx="10"/>
          </p:nvPr>
        </p:nvSpPr>
        <p:spPr>
          <a:xfrm>
            <a:off x="942750" y="1461990"/>
            <a:ext cx="4376734" cy="2961066"/>
          </a:xfrm>
        </p:spPr>
        <p:txBody>
          <a:bodyPr/>
          <a:lstStyle/>
          <a:p>
            <a:pPr>
              <a:lnSpc>
                <a:spcPct val="150000"/>
              </a:lnSpc>
              <a:buClr>
                <a:srgbClr val="0078D7"/>
              </a:buClr>
            </a:pPr>
            <a:r>
              <a:rPr lang="en-US" sz="1961" dirty="0">
                <a:solidFill>
                  <a:schemeClr val="tx1"/>
                </a:solidFill>
              </a:rPr>
              <a:t>Day 1 - Basic XAML and WPF</a:t>
            </a:r>
          </a:p>
          <a:p>
            <a:pPr>
              <a:lnSpc>
                <a:spcPct val="150000"/>
              </a:lnSpc>
              <a:buClr>
                <a:srgbClr val="0078D7"/>
              </a:buClr>
              <a:buFont typeface="Wingdings" panose="05000000000000000000" pitchFamily="2" charset="2"/>
              <a:buChar char="Ø"/>
            </a:pPr>
            <a:r>
              <a:rPr lang="en-US" sz="1176" dirty="0">
                <a:solidFill>
                  <a:schemeClr val="tx1"/>
                </a:solidFill>
                <a:latin typeface="+mn-lt"/>
              </a:rPr>
              <a:t>Windows Development and .NET Overview</a:t>
            </a:r>
          </a:p>
          <a:p>
            <a:pPr>
              <a:lnSpc>
                <a:spcPct val="150000"/>
              </a:lnSpc>
              <a:buClr>
                <a:srgbClr val="0078D7"/>
              </a:buClr>
              <a:buFont typeface="Wingdings" panose="05000000000000000000" pitchFamily="2" charset="2"/>
              <a:buChar char="Ø"/>
            </a:pPr>
            <a:r>
              <a:rPr lang="en-US" sz="1176" dirty="0">
                <a:solidFill>
                  <a:schemeClr val="tx1"/>
                </a:solidFill>
                <a:latin typeface="+mn-lt"/>
              </a:rPr>
              <a:t>WPF Basics: Project Structure, and Lifecycle Hooks</a:t>
            </a:r>
          </a:p>
          <a:p>
            <a:pPr>
              <a:lnSpc>
                <a:spcPct val="150000"/>
              </a:lnSpc>
              <a:buClr>
                <a:srgbClr val="0078D7"/>
              </a:buClr>
              <a:buFont typeface="Wingdings" panose="05000000000000000000" pitchFamily="2" charset="2"/>
              <a:buChar char="Ø"/>
            </a:pPr>
            <a:r>
              <a:rPr lang="en-US" sz="1176" dirty="0">
                <a:solidFill>
                  <a:schemeClr val="tx1"/>
                </a:solidFill>
                <a:latin typeface="+mn-lt"/>
              </a:rPr>
              <a:t>XAML Basics: Markup extensions, Controls and Layouts</a:t>
            </a:r>
          </a:p>
          <a:p>
            <a:pPr>
              <a:lnSpc>
                <a:spcPct val="150000"/>
              </a:lnSpc>
              <a:buClr>
                <a:srgbClr val="0078D7"/>
              </a:buClr>
            </a:pPr>
            <a:endParaRPr lang="en-US" sz="1961" dirty="0">
              <a:solidFill>
                <a:schemeClr val="tx1"/>
              </a:solidFill>
            </a:endParaRPr>
          </a:p>
          <a:p>
            <a:pPr>
              <a:lnSpc>
                <a:spcPct val="150000"/>
              </a:lnSpc>
              <a:spcBef>
                <a:spcPct val="20000"/>
              </a:spcBef>
              <a:buClr>
                <a:srgbClr val="0078D7"/>
              </a:buClr>
              <a:defRPr/>
            </a:pPr>
            <a:endParaRPr lang="en-US" sz="1961" dirty="0">
              <a:solidFill>
                <a:srgbClr val="505050"/>
              </a:solidFill>
              <a:latin typeface="Segoe UI Light"/>
            </a:endParaRPr>
          </a:p>
        </p:txBody>
      </p:sp>
      <p:sp>
        <p:nvSpPr>
          <p:cNvPr id="5" name="Text Placeholder 4">
            <a:extLst>
              <a:ext uri="{FF2B5EF4-FFF2-40B4-BE49-F238E27FC236}">
                <a16:creationId xmlns:a16="http://schemas.microsoft.com/office/drawing/2014/main" id="{2B155F9F-170B-B19B-B6F9-B9F20DFFF96C}"/>
              </a:ext>
            </a:extLst>
          </p:cNvPr>
          <p:cNvSpPr>
            <a:spLocks noGrp="1"/>
          </p:cNvSpPr>
          <p:nvPr>
            <p:ph type="body" sz="quarter" idx="11"/>
          </p:nvPr>
        </p:nvSpPr>
        <p:spPr>
          <a:xfrm>
            <a:off x="6096544" y="1253553"/>
            <a:ext cx="5378548" cy="4350894"/>
          </a:xfrm>
        </p:spPr>
        <p:txBody>
          <a:bodyPr/>
          <a:lstStyle/>
          <a:p>
            <a:pPr>
              <a:lnSpc>
                <a:spcPct val="150000"/>
              </a:lnSpc>
              <a:buClr>
                <a:srgbClr val="0078D7"/>
              </a:buClr>
              <a:defRPr/>
            </a:pPr>
            <a:r>
              <a:rPr lang="en-US" sz="1961" dirty="0">
                <a:solidFill>
                  <a:srgbClr val="505050"/>
                </a:solidFill>
                <a:latin typeface="Segoe UI Light"/>
              </a:rPr>
              <a:t>Day 2 - Advanced XAML, Data Binding</a:t>
            </a:r>
          </a:p>
          <a:p>
            <a:pPr marL="336145" indent="-336145">
              <a:lnSpc>
                <a:spcPct val="150000"/>
              </a:lnSpc>
              <a:spcBef>
                <a:spcPct val="20000"/>
              </a:spcBef>
              <a:buClr>
                <a:srgbClr val="0078D7"/>
              </a:buClr>
              <a:buFont typeface="Wingdings" panose="05000000000000000000" pitchFamily="2" charset="2"/>
              <a:buChar char="Ø"/>
              <a:defRPr/>
            </a:pPr>
            <a:r>
              <a:rPr lang="en-US" sz="1176" dirty="0">
                <a:solidFill>
                  <a:srgbClr val="505050"/>
                </a:solidFill>
                <a:latin typeface="Segoe UI"/>
              </a:rPr>
              <a:t>MVVM and Data Bindings</a:t>
            </a:r>
          </a:p>
          <a:p>
            <a:pPr marL="336145" indent="-336145">
              <a:lnSpc>
                <a:spcPct val="150000"/>
              </a:lnSpc>
              <a:spcBef>
                <a:spcPct val="20000"/>
              </a:spcBef>
              <a:buClr>
                <a:srgbClr val="0078D7"/>
              </a:buClr>
              <a:buFont typeface="Wingdings" panose="05000000000000000000" pitchFamily="2" charset="2"/>
              <a:buChar char="Ø"/>
              <a:defRPr/>
            </a:pPr>
            <a:r>
              <a:rPr lang="en-US" sz="1176" dirty="0">
                <a:solidFill>
                  <a:srgbClr val="505050"/>
                </a:solidFill>
                <a:latin typeface="Segoe UI"/>
              </a:rPr>
              <a:t>Styles, Resources, Templates</a:t>
            </a:r>
          </a:p>
          <a:p>
            <a:pPr marL="336145" indent="-336145">
              <a:lnSpc>
                <a:spcPct val="150000"/>
              </a:lnSpc>
              <a:spcBef>
                <a:spcPct val="20000"/>
              </a:spcBef>
              <a:buClr>
                <a:srgbClr val="0078D7"/>
              </a:buClr>
              <a:buFont typeface="Wingdings" panose="05000000000000000000" pitchFamily="2" charset="2"/>
              <a:buChar char="Ø"/>
              <a:defRPr/>
            </a:pPr>
            <a:r>
              <a:rPr lang="en-US" sz="1176" dirty="0">
                <a:solidFill>
                  <a:srgbClr val="505050"/>
                </a:solidFill>
                <a:latin typeface="Segoe UI"/>
              </a:rPr>
              <a:t>Advanced XAML</a:t>
            </a:r>
          </a:p>
          <a:p>
            <a:pPr>
              <a:lnSpc>
                <a:spcPct val="150000"/>
              </a:lnSpc>
              <a:spcBef>
                <a:spcPct val="20000"/>
              </a:spcBef>
              <a:buClr>
                <a:srgbClr val="0078D7"/>
              </a:buClr>
              <a:defRPr/>
            </a:pPr>
            <a:endParaRPr lang="en-US" sz="1961" dirty="0">
              <a:solidFill>
                <a:srgbClr val="505050"/>
              </a:solidFill>
              <a:latin typeface="Segoe UI Light"/>
            </a:endParaRPr>
          </a:p>
          <a:p>
            <a:pPr>
              <a:lnSpc>
                <a:spcPct val="150000"/>
              </a:lnSpc>
              <a:spcBef>
                <a:spcPct val="20000"/>
              </a:spcBef>
              <a:buClr>
                <a:srgbClr val="0078D7"/>
              </a:buClr>
              <a:defRPr/>
            </a:pPr>
            <a:endParaRPr lang="en-US" sz="1961" dirty="0">
              <a:solidFill>
                <a:srgbClr val="505050"/>
              </a:solidFill>
              <a:latin typeface="Segoe UI Light"/>
            </a:endParaRPr>
          </a:p>
          <a:p>
            <a:pPr>
              <a:lnSpc>
                <a:spcPct val="150000"/>
              </a:lnSpc>
              <a:spcBef>
                <a:spcPct val="20000"/>
              </a:spcBef>
              <a:buClr>
                <a:srgbClr val="0078D7"/>
              </a:buClr>
              <a:defRPr/>
            </a:pPr>
            <a:r>
              <a:rPr lang="en-US" sz="1961" dirty="0">
                <a:solidFill>
                  <a:srgbClr val="505050"/>
                </a:solidFill>
                <a:latin typeface="Segoe UI Light"/>
              </a:rPr>
              <a:t>Day 3 - Advanced C# and WPF</a:t>
            </a:r>
          </a:p>
          <a:p>
            <a:pPr marL="336145" indent="-336145">
              <a:lnSpc>
                <a:spcPct val="150000"/>
              </a:lnSpc>
              <a:spcBef>
                <a:spcPct val="20000"/>
              </a:spcBef>
              <a:buClr>
                <a:srgbClr val="0078D7"/>
              </a:buClr>
              <a:buFont typeface="Wingdings" panose="05000000000000000000" pitchFamily="2" charset="2"/>
              <a:buChar char="Ø"/>
              <a:defRPr/>
            </a:pPr>
            <a:r>
              <a:rPr lang="en-US" sz="1176" dirty="0">
                <a:solidFill>
                  <a:srgbClr val="505050"/>
                </a:solidFill>
                <a:latin typeface="Segoe UI"/>
              </a:rPr>
              <a:t>Coding Best Practices</a:t>
            </a:r>
          </a:p>
          <a:p>
            <a:pPr marL="336145" indent="-336145">
              <a:lnSpc>
                <a:spcPct val="150000"/>
              </a:lnSpc>
              <a:spcBef>
                <a:spcPct val="20000"/>
              </a:spcBef>
              <a:buClr>
                <a:srgbClr val="0078D7"/>
              </a:buClr>
              <a:buFont typeface="Wingdings" panose="05000000000000000000" pitchFamily="2" charset="2"/>
              <a:buChar char="Ø"/>
              <a:defRPr/>
            </a:pPr>
            <a:r>
              <a:rPr lang="en-US" sz="1176" dirty="0">
                <a:solidFill>
                  <a:srgbClr val="505050"/>
                </a:solidFill>
                <a:latin typeface="Segoe UI"/>
              </a:rPr>
              <a:t>WPF Best Practices</a:t>
            </a:r>
          </a:p>
          <a:p>
            <a:endParaRPr lang="en-US" dirty="0"/>
          </a:p>
        </p:txBody>
      </p:sp>
    </p:spTree>
    <p:extLst>
      <p:ext uri="{BB962C8B-B14F-4D97-AF65-F5344CB8AC3E}">
        <p14:creationId xmlns:p14="http://schemas.microsoft.com/office/powerpoint/2010/main" val="129043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Widescreen</PresentationFormat>
  <Paragraphs>77</Paragraphs>
  <Slides>5</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-apple-system</vt:lpstr>
      <vt:lpstr>Arial</vt:lpstr>
      <vt:lpstr>Calibri</vt:lpstr>
      <vt:lpstr>Calibri Light</vt:lpstr>
      <vt:lpstr>Consolas</vt:lpstr>
      <vt:lpstr>Courier New</vt:lpstr>
      <vt:lpstr>Segoe UI</vt:lpstr>
      <vt:lpstr>Segoe UI Light</vt:lpstr>
      <vt:lpstr>Wingdings</vt:lpstr>
      <vt:lpstr>Office Theme</vt:lpstr>
      <vt:lpstr>WHITE TEMPLATE</vt:lpstr>
      <vt:lpstr>WPF Workshop &amp;  Best Practices for Developers</vt:lpstr>
      <vt:lpstr>PowerPoint Presentation</vt:lpstr>
      <vt:lpstr>Presenter Introduction</vt:lpstr>
      <vt:lpstr>About you</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 Workshop &amp;  Best Practices for Developers</dc:title>
  <dc:creator>Sepehr Pakbaz</dc:creator>
  <cp:lastModifiedBy>Sepehr Pakbaz</cp:lastModifiedBy>
  <cp:revision>1</cp:revision>
  <dcterms:created xsi:type="dcterms:W3CDTF">2023-01-04T20:51:07Z</dcterms:created>
  <dcterms:modified xsi:type="dcterms:W3CDTF">2023-01-12T19:49:36Z</dcterms:modified>
</cp:coreProperties>
</file>