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EB89E-5B6D-4DD5-9A68-DA2DBA06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F5ECBC-BBEF-482E-94D6-9A7B987B0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78867C-A143-4DB8-8A75-D8808E78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F471A-3F12-42E5-9633-68A74EF4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720C6-EFD5-4172-8C09-91494D17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6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6E34D-3D93-4184-B394-DD8A21E59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8E4E4B-6681-4C06-B2A2-9E9360E7B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FE5F7-38F7-4004-A662-E155756B1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20F58-B806-400B-9A9C-C63EC5399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34AEEE-11B4-4FD4-9961-42C45B4E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25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0B0492-4803-467E-BB22-658F3B344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68DAA-6E3B-499F-8D58-52A882A78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01C91F-D78C-41B6-AB59-DFED073E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3396E2-5414-4345-94B8-47C11165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5275B-9639-405C-8976-E8A9C1B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2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E3CF0-B6BC-41E9-B2BC-0359E49A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4CDC2-0DB6-46F3-9922-6597F4E5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ECA29-75C1-4A2F-926E-ED11EBA0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313C0-4A69-4A7B-B2F4-B2FBCBDAC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E2200E-D289-486D-9FDA-E8EF2C8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6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1EF51-5E0B-473B-A3BC-A639301B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240E86-E36E-491F-A5AF-C2CB88A96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C0929-A91F-416C-ABF0-5FE1798D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C2615-8CAB-4A37-91FC-F8132FC0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EB7EC3-B23C-4496-A56A-9B71E7121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54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92E00-7FD6-4926-9D9A-2C7E7B7F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2F73BA-E35F-4606-9DA9-289DD26D2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E96D51-11FF-4B43-995A-3BB912220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18ED1E-4627-47E9-850A-4547337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2117DE-5690-43FA-A4F0-28A8C8AE4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4BC1D-32C5-4B7B-90F5-225007E0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4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0AD0CE-E596-4E50-9D21-E1660CAE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4961F-F987-416F-97AE-EC2DF6280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A131B1-EF41-48A9-BDB7-557CE8070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81D817-E6EF-461F-8C84-EB37A1903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CFC63A-E470-46B5-A60B-E5B87743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B41129-2E6E-48D6-95BA-928CAB79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D9597C-861F-4DEE-988D-AF5D0BD6E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B0AA2A-C25C-47E7-B05A-45A6FFDD0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C01FA-E54C-4B40-B996-448A4BDB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DA3F9A-B51C-455A-A137-EE67D77E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3D29C4-BE7A-4E7C-A7FA-A115948A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D88914-BBFD-4D2D-8DF7-5659B6F2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8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5CE34-2B98-455E-8957-D764BD45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F8671E-1D0B-462D-BE14-7535E778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4D4F89-D985-4B52-AA48-2E0D76F2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50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260F7-4D3B-4873-8F9B-4D3703CAA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4D4BE-A355-447E-8079-7A7ED249F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806C9-283F-4BF2-AE20-10C1D7411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B2CC07-7672-44EA-83D9-7CB6ECDE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0B90FE-DBDF-4D10-97D6-7561F413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B264D0-0335-4572-8FA7-2923FE98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873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32465-FBB0-41B2-89E3-A9FE27BB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E01E3-71FC-45C0-8B8B-23D13FDB4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3C6204-1C04-4590-86DF-EC667D9A3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11667C-8747-4834-B9B5-97DC5990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520A-C1C4-4CD3-9EEF-C45CB81E0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C0C2F-E04D-4CE9-8C37-28E669926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841545-0A7A-4B7D-82DE-B509AEA9C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EA6FE-61FB-4B7B-A91F-5EC5ADED3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02F476-A21A-4891-871D-AF940B15A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CFB7B-9D49-4BF6-B9B1-480AF7B2CD4C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7F7C66-5E34-444A-97A8-19C38B729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812F79-6CFA-4486-830E-2F7E4293F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8AA30-9B98-4B7D-9169-FC5328E747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58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35B75-6863-4A1F-BA01-4FAB905FC7B3}"/>
              </a:ext>
            </a:extLst>
          </p:cNvPr>
          <p:cNvSpPr/>
          <p:nvPr/>
        </p:nvSpPr>
        <p:spPr>
          <a:xfrm>
            <a:off x="3335867" y="1473200"/>
            <a:ext cx="4597400" cy="391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A73A32-D99A-4DE8-9127-CBB97B1DA470}"/>
              </a:ext>
            </a:extLst>
          </p:cNvPr>
          <p:cNvSpPr/>
          <p:nvPr/>
        </p:nvSpPr>
        <p:spPr>
          <a:xfrm>
            <a:off x="3297767" y="18965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F4EDBE-4B15-4A7A-A3B6-51F5DE056096}"/>
              </a:ext>
            </a:extLst>
          </p:cNvPr>
          <p:cNvSpPr/>
          <p:nvPr/>
        </p:nvSpPr>
        <p:spPr>
          <a:xfrm>
            <a:off x="4665134" y="21632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F21126-5BBC-4ACE-9A41-DAF68A8834AF}"/>
              </a:ext>
            </a:extLst>
          </p:cNvPr>
          <p:cNvSpPr/>
          <p:nvPr/>
        </p:nvSpPr>
        <p:spPr>
          <a:xfrm>
            <a:off x="3754967" y="29675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67FD2F-EEA5-4C64-A7BA-EF518856A595}"/>
              </a:ext>
            </a:extLst>
          </p:cNvPr>
          <p:cNvSpPr/>
          <p:nvPr/>
        </p:nvSpPr>
        <p:spPr>
          <a:xfrm>
            <a:off x="4478867" y="26077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D07DE9-236C-4A1D-A646-D6004CFDFF9F}"/>
              </a:ext>
            </a:extLst>
          </p:cNvPr>
          <p:cNvSpPr/>
          <p:nvPr/>
        </p:nvSpPr>
        <p:spPr>
          <a:xfrm>
            <a:off x="7171526" y="389508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BE6D05-AC54-48F2-9EAB-C28B7E0443C8}"/>
              </a:ext>
            </a:extLst>
          </p:cNvPr>
          <p:cNvSpPr/>
          <p:nvPr/>
        </p:nvSpPr>
        <p:spPr>
          <a:xfrm>
            <a:off x="5731934" y="24680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BF345F-FD66-4C34-BDE7-7ACD6B5F9C7B}"/>
              </a:ext>
            </a:extLst>
          </p:cNvPr>
          <p:cNvSpPr/>
          <p:nvPr/>
        </p:nvSpPr>
        <p:spPr>
          <a:xfrm>
            <a:off x="3716867" y="35432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DAB7D4-0113-4F24-8C60-CAFC69244282}"/>
              </a:ext>
            </a:extLst>
          </p:cNvPr>
          <p:cNvSpPr/>
          <p:nvPr/>
        </p:nvSpPr>
        <p:spPr>
          <a:xfrm>
            <a:off x="4127500" y="41825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9E53FA-A0DF-43A3-A276-43F4F5D26E59}"/>
              </a:ext>
            </a:extLst>
          </p:cNvPr>
          <p:cNvSpPr/>
          <p:nvPr/>
        </p:nvSpPr>
        <p:spPr>
          <a:xfrm>
            <a:off x="5897034" y="29675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91783E-7A84-4EFA-B375-31BD061BC6BD}"/>
              </a:ext>
            </a:extLst>
          </p:cNvPr>
          <p:cNvSpPr/>
          <p:nvPr/>
        </p:nvSpPr>
        <p:spPr>
          <a:xfrm>
            <a:off x="5050367" y="31792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792EF5-CF52-49F9-83B8-913D2A32E2C4}"/>
              </a:ext>
            </a:extLst>
          </p:cNvPr>
          <p:cNvSpPr/>
          <p:nvPr/>
        </p:nvSpPr>
        <p:spPr>
          <a:xfrm>
            <a:off x="4555067" y="41063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50D950-A258-4533-BD8F-9F18A1D0F1DA}"/>
              </a:ext>
            </a:extLst>
          </p:cNvPr>
          <p:cNvSpPr/>
          <p:nvPr/>
        </p:nvSpPr>
        <p:spPr>
          <a:xfrm>
            <a:off x="4974167" y="35729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35E169-C7E4-426D-BDF1-939C0AE5AFA4}"/>
              </a:ext>
            </a:extLst>
          </p:cNvPr>
          <p:cNvSpPr/>
          <p:nvPr/>
        </p:nvSpPr>
        <p:spPr>
          <a:xfrm>
            <a:off x="6591301" y="30988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86F27A-08A5-43B0-9F60-37BD685E1B06}"/>
              </a:ext>
            </a:extLst>
          </p:cNvPr>
          <p:cNvSpPr/>
          <p:nvPr/>
        </p:nvSpPr>
        <p:spPr>
          <a:xfrm>
            <a:off x="6612467" y="37591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F2607-0974-4B7A-AA41-E5CC446AB342}"/>
              </a:ext>
            </a:extLst>
          </p:cNvPr>
          <p:cNvSpPr/>
          <p:nvPr/>
        </p:nvSpPr>
        <p:spPr>
          <a:xfrm>
            <a:off x="4826001" y="49614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B29F64-3EA6-41C2-8A26-0CA4AA86B55D}"/>
              </a:ext>
            </a:extLst>
          </p:cNvPr>
          <p:cNvSpPr/>
          <p:nvPr/>
        </p:nvSpPr>
        <p:spPr>
          <a:xfrm>
            <a:off x="5558367" y="36237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B3EB7F-8E8F-413C-BC8F-2CB2B683CD1C}"/>
              </a:ext>
            </a:extLst>
          </p:cNvPr>
          <p:cNvSpPr/>
          <p:nvPr/>
        </p:nvSpPr>
        <p:spPr>
          <a:xfrm>
            <a:off x="7572051" y="459047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04F587A-94C7-42BE-B641-6D1BADDD3711}"/>
              </a:ext>
            </a:extLst>
          </p:cNvPr>
          <p:cNvSpPr/>
          <p:nvPr/>
        </p:nvSpPr>
        <p:spPr>
          <a:xfrm>
            <a:off x="5516034" y="47921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9C05EA-2911-4A17-8BBA-C844D910C963}"/>
              </a:ext>
            </a:extLst>
          </p:cNvPr>
          <p:cNvSpPr/>
          <p:nvPr/>
        </p:nvSpPr>
        <p:spPr>
          <a:xfrm>
            <a:off x="4042834" y="49614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8835FC-051C-4486-A998-77EB1EAD62FA}"/>
              </a:ext>
            </a:extLst>
          </p:cNvPr>
          <p:cNvSpPr/>
          <p:nvPr/>
        </p:nvSpPr>
        <p:spPr>
          <a:xfrm>
            <a:off x="7768167" y="53551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899F6-27DD-4329-ADC9-250223E56E89}"/>
              </a:ext>
            </a:extLst>
          </p:cNvPr>
          <p:cNvSpPr/>
          <p:nvPr/>
        </p:nvSpPr>
        <p:spPr>
          <a:xfrm>
            <a:off x="6057900" y="41571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39BBCFE-F269-4C1F-A73D-C0CD78673278}"/>
              </a:ext>
            </a:extLst>
          </p:cNvPr>
          <p:cNvSpPr/>
          <p:nvPr/>
        </p:nvSpPr>
        <p:spPr>
          <a:xfrm>
            <a:off x="6515101" y="43857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3A1113-A61D-4F42-8D9C-027C9FD9E87C}"/>
              </a:ext>
            </a:extLst>
          </p:cNvPr>
          <p:cNvSpPr/>
          <p:nvPr/>
        </p:nvSpPr>
        <p:spPr>
          <a:xfrm>
            <a:off x="5897034" y="52069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D7CF4A-A178-4341-9693-8B6E9ACC72E3}"/>
              </a:ext>
            </a:extLst>
          </p:cNvPr>
          <p:cNvSpPr/>
          <p:nvPr/>
        </p:nvSpPr>
        <p:spPr>
          <a:xfrm>
            <a:off x="6879167" y="47540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5DD4A4-4BC5-4397-A5E3-ACD5DFC5C1BB}"/>
              </a:ext>
            </a:extLst>
          </p:cNvPr>
          <p:cNvSpPr/>
          <p:nvPr/>
        </p:nvSpPr>
        <p:spPr>
          <a:xfrm>
            <a:off x="6841067" y="52069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13B1401-AFAB-4A8D-AAA0-A32A06A43928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3335867" y="1930398"/>
            <a:ext cx="1405467" cy="2709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C33D70-2AE1-4230-ACD6-CF734D44E46B}"/>
              </a:ext>
            </a:extLst>
          </p:cNvPr>
          <p:cNvCxnSpPr>
            <a:cxnSpLocks/>
            <a:stCxn id="6" idx="6"/>
            <a:endCxn id="10" idx="5"/>
          </p:cNvCxnSpPr>
          <p:nvPr/>
        </p:nvCxnSpPr>
        <p:spPr>
          <a:xfrm>
            <a:off x="4741334" y="2201333"/>
            <a:ext cx="1055641" cy="331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1B1C43-68C1-42F1-808B-7B55280D976E}"/>
              </a:ext>
            </a:extLst>
          </p:cNvPr>
          <p:cNvCxnSpPr>
            <a:cxnSpLocks/>
            <a:stCxn id="10" idx="5"/>
            <a:endCxn id="17" idx="6"/>
          </p:cNvCxnSpPr>
          <p:nvPr/>
        </p:nvCxnSpPr>
        <p:spPr>
          <a:xfrm>
            <a:off x="5796975" y="2533074"/>
            <a:ext cx="870526" cy="603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7B7F497-9D06-4C6B-AA63-966EB9A9431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39682" y="3136900"/>
            <a:ext cx="569944" cy="7581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71B316-19AC-43A4-8866-8BD406D2A0F9}"/>
              </a:ext>
            </a:extLst>
          </p:cNvPr>
          <p:cNvCxnSpPr>
            <a:cxnSpLocks/>
            <a:stCxn id="9" idx="5"/>
            <a:endCxn id="21" idx="5"/>
          </p:cNvCxnSpPr>
          <p:nvPr/>
        </p:nvCxnSpPr>
        <p:spPr>
          <a:xfrm>
            <a:off x="7236567" y="3960124"/>
            <a:ext cx="400525" cy="6953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A4F785B-6752-4CF6-9BDA-68568F636EB0}"/>
              </a:ext>
            </a:extLst>
          </p:cNvPr>
          <p:cNvCxnSpPr>
            <a:cxnSpLocks/>
            <a:stCxn id="21" idx="5"/>
            <a:endCxn id="24" idx="5"/>
          </p:cNvCxnSpPr>
          <p:nvPr/>
        </p:nvCxnSpPr>
        <p:spPr>
          <a:xfrm>
            <a:off x="7637092" y="4655515"/>
            <a:ext cx="196116" cy="7646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220A7C-AA0B-4E9F-ACD8-C15CB59174E2}"/>
              </a:ext>
            </a:extLst>
          </p:cNvPr>
          <p:cNvSpPr txBox="1"/>
          <p:nvPr/>
        </p:nvSpPr>
        <p:spPr>
          <a:xfrm>
            <a:off x="6708107" y="2832740"/>
            <a:ext cx="56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endParaRPr lang="ko-KR" altLang="en-US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D969AB-63C1-48FD-AB07-0944A72FD422}"/>
              </a:ext>
            </a:extLst>
          </p:cNvPr>
          <p:cNvSpPr txBox="1"/>
          <p:nvPr/>
        </p:nvSpPr>
        <p:spPr>
          <a:xfrm>
            <a:off x="5711415" y="3402115"/>
            <a:ext cx="56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94D4ED-33E3-4582-9D65-5BE0DB8E35F1}"/>
              </a:ext>
            </a:extLst>
          </p:cNvPr>
          <p:cNvSpPr txBox="1"/>
          <p:nvPr/>
        </p:nvSpPr>
        <p:spPr>
          <a:xfrm>
            <a:off x="5307262" y="5413222"/>
            <a:ext cx="9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공정성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F2A092-473D-409D-8F59-89A37B3F1E85}"/>
              </a:ext>
            </a:extLst>
          </p:cNvPr>
          <p:cNvSpPr txBox="1"/>
          <p:nvPr/>
        </p:nvSpPr>
        <p:spPr>
          <a:xfrm rot="16200000">
            <a:off x="2675435" y="3214549"/>
            <a:ext cx="93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정확도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F659BC-6E40-4DBD-BA94-1B5449903680}"/>
              </a:ext>
            </a:extLst>
          </p:cNvPr>
          <p:cNvSpPr txBox="1"/>
          <p:nvPr/>
        </p:nvSpPr>
        <p:spPr>
          <a:xfrm rot="16200000">
            <a:off x="2936278" y="1495014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높음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35C5DB-25E9-43F5-B681-EFFF7B29EEB0}"/>
              </a:ext>
            </a:extLst>
          </p:cNvPr>
          <p:cNvSpPr txBox="1"/>
          <p:nvPr/>
        </p:nvSpPr>
        <p:spPr>
          <a:xfrm rot="16200000">
            <a:off x="2936277" y="5089501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낮음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AC1CC4-CFF3-407E-9B18-3998DBFFE824}"/>
              </a:ext>
            </a:extLst>
          </p:cNvPr>
          <p:cNvSpPr txBox="1"/>
          <p:nvPr/>
        </p:nvSpPr>
        <p:spPr>
          <a:xfrm>
            <a:off x="3295766" y="5402366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낮음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35A26B-D0E0-4D15-96A4-8A5DDA3D5F39}"/>
              </a:ext>
            </a:extLst>
          </p:cNvPr>
          <p:cNvSpPr txBox="1"/>
          <p:nvPr/>
        </p:nvSpPr>
        <p:spPr>
          <a:xfrm>
            <a:off x="7535636" y="5431366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높음</a:t>
            </a:r>
          </a:p>
        </p:txBody>
      </p:sp>
    </p:spTree>
    <p:extLst>
      <p:ext uri="{BB962C8B-B14F-4D97-AF65-F5344CB8AC3E}">
        <p14:creationId xmlns:p14="http://schemas.microsoft.com/office/powerpoint/2010/main" val="2712420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435B75-6863-4A1F-BA01-4FAB905FC7B3}"/>
              </a:ext>
            </a:extLst>
          </p:cNvPr>
          <p:cNvSpPr/>
          <p:nvPr/>
        </p:nvSpPr>
        <p:spPr>
          <a:xfrm>
            <a:off x="3335867" y="1473200"/>
            <a:ext cx="4597400" cy="3911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9A73A32-D99A-4DE8-9127-CBB97B1DA470}"/>
              </a:ext>
            </a:extLst>
          </p:cNvPr>
          <p:cNvSpPr/>
          <p:nvPr/>
        </p:nvSpPr>
        <p:spPr>
          <a:xfrm>
            <a:off x="3297767" y="18965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F4EDBE-4B15-4A7A-A3B6-51F5DE056096}"/>
              </a:ext>
            </a:extLst>
          </p:cNvPr>
          <p:cNvSpPr/>
          <p:nvPr/>
        </p:nvSpPr>
        <p:spPr>
          <a:xfrm>
            <a:off x="4665134" y="21632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4F21126-5BBC-4ACE-9A41-DAF68A8834AF}"/>
              </a:ext>
            </a:extLst>
          </p:cNvPr>
          <p:cNvSpPr/>
          <p:nvPr/>
        </p:nvSpPr>
        <p:spPr>
          <a:xfrm>
            <a:off x="3754967" y="29675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F67FD2F-EEA5-4C64-A7BA-EF518856A595}"/>
              </a:ext>
            </a:extLst>
          </p:cNvPr>
          <p:cNvSpPr/>
          <p:nvPr/>
        </p:nvSpPr>
        <p:spPr>
          <a:xfrm>
            <a:off x="4478867" y="26077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0D07DE9-236C-4A1D-A646-D6004CFDFF9F}"/>
              </a:ext>
            </a:extLst>
          </p:cNvPr>
          <p:cNvSpPr/>
          <p:nvPr/>
        </p:nvSpPr>
        <p:spPr>
          <a:xfrm>
            <a:off x="7171526" y="389508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FBE6D05-AC54-48F2-9EAB-C28B7E0443C8}"/>
              </a:ext>
            </a:extLst>
          </p:cNvPr>
          <p:cNvSpPr/>
          <p:nvPr/>
        </p:nvSpPr>
        <p:spPr>
          <a:xfrm>
            <a:off x="5731934" y="24680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72BF345F-FD66-4C34-BDE7-7ACD6B5F9C7B}"/>
              </a:ext>
            </a:extLst>
          </p:cNvPr>
          <p:cNvSpPr/>
          <p:nvPr/>
        </p:nvSpPr>
        <p:spPr>
          <a:xfrm>
            <a:off x="3716867" y="35432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6DAB7D4-0113-4F24-8C60-CAFC69244282}"/>
              </a:ext>
            </a:extLst>
          </p:cNvPr>
          <p:cNvSpPr/>
          <p:nvPr/>
        </p:nvSpPr>
        <p:spPr>
          <a:xfrm>
            <a:off x="4127500" y="41825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959E53FA-A0DF-43A3-A276-43F4F5D26E59}"/>
              </a:ext>
            </a:extLst>
          </p:cNvPr>
          <p:cNvSpPr/>
          <p:nvPr/>
        </p:nvSpPr>
        <p:spPr>
          <a:xfrm>
            <a:off x="5897034" y="29675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7291783E-7A84-4EFA-B375-31BD061BC6BD}"/>
              </a:ext>
            </a:extLst>
          </p:cNvPr>
          <p:cNvSpPr/>
          <p:nvPr/>
        </p:nvSpPr>
        <p:spPr>
          <a:xfrm>
            <a:off x="5050367" y="31792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D792EF5-CF52-49F9-83B8-913D2A32E2C4}"/>
              </a:ext>
            </a:extLst>
          </p:cNvPr>
          <p:cNvSpPr/>
          <p:nvPr/>
        </p:nvSpPr>
        <p:spPr>
          <a:xfrm>
            <a:off x="4555067" y="41063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150D950-A258-4533-BD8F-9F18A1D0F1DA}"/>
              </a:ext>
            </a:extLst>
          </p:cNvPr>
          <p:cNvSpPr/>
          <p:nvPr/>
        </p:nvSpPr>
        <p:spPr>
          <a:xfrm>
            <a:off x="4974167" y="35729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435E169-C7E4-426D-BDF1-939C0AE5AFA4}"/>
              </a:ext>
            </a:extLst>
          </p:cNvPr>
          <p:cNvSpPr/>
          <p:nvPr/>
        </p:nvSpPr>
        <p:spPr>
          <a:xfrm>
            <a:off x="6591301" y="30988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086F27A-08A5-43B0-9F60-37BD685E1B06}"/>
              </a:ext>
            </a:extLst>
          </p:cNvPr>
          <p:cNvSpPr/>
          <p:nvPr/>
        </p:nvSpPr>
        <p:spPr>
          <a:xfrm>
            <a:off x="6612467" y="37591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CFF2607-0974-4B7A-AA41-E5CC446AB342}"/>
              </a:ext>
            </a:extLst>
          </p:cNvPr>
          <p:cNvSpPr/>
          <p:nvPr/>
        </p:nvSpPr>
        <p:spPr>
          <a:xfrm>
            <a:off x="4826001" y="49614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CB29F64-3EA6-41C2-8A26-0CA4AA86B55D}"/>
              </a:ext>
            </a:extLst>
          </p:cNvPr>
          <p:cNvSpPr/>
          <p:nvPr/>
        </p:nvSpPr>
        <p:spPr>
          <a:xfrm>
            <a:off x="5558367" y="362373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B3EB7F-8E8F-413C-BC8F-2CB2B683CD1C}"/>
              </a:ext>
            </a:extLst>
          </p:cNvPr>
          <p:cNvSpPr/>
          <p:nvPr/>
        </p:nvSpPr>
        <p:spPr>
          <a:xfrm>
            <a:off x="7572051" y="4590474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04F587A-94C7-42BE-B641-6D1BADDD3711}"/>
              </a:ext>
            </a:extLst>
          </p:cNvPr>
          <p:cNvSpPr/>
          <p:nvPr/>
        </p:nvSpPr>
        <p:spPr>
          <a:xfrm>
            <a:off x="5516034" y="47921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E9C05EA-2911-4A17-8BBA-C844D910C963}"/>
              </a:ext>
            </a:extLst>
          </p:cNvPr>
          <p:cNvSpPr/>
          <p:nvPr/>
        </p:nvSpPr>
        <p:spPr>
          <a:xfrm>
            <a:off x="4042834" y="49614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948835FC-051C-4486-A998-77EB1EAD62FA}"/>
              </a:ext>
            </a:extLst>
          </p:cNvPr>
          <p:cNvSpPr/>
          <p:nvPr/>
        </p:nvSpPr>
        <p:spPr>
          <a:xfrm>
            <a:off x="7768167" y="535516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00899F6-27DD-4329-ADC9-250223E56E89}"/>
              </a:ext>
            </a:extLst>
          </p:cNvPr>
          <p:cNvSpPr/>
          <p:nvPr/>
        </p:nvSpPr>
        <p:spPr>
          <a:xfrm>
            <a:off x="6057900" y="41571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D39BBCFE-F269-4C1F-A73D-C0CD78673278}"/>
              </a:ext>
            </a:extLst>
          </p:cNvPr>
          <p:cNvSpPr/>
          <p:nvPr/>
        </p:nvSpPr>
        <p:spPr>
          <a:xfrm>
            <a:off x="6515101" y="43857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83A1113-A61D-4F42-8D9C-027C9FD9E87C}"/>
              </a:ext>
            </a:extLst>
          </p:cNvPr>
          <p:cNvSpPr/>
          <p:nvPr/>
        </p:nvSpPr>
        <p:spPr>
          <a:xfrm>
            <a:off x="5897034" y="52069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2D7CF4A-A178-4341-9693-8B6E9ACC72E3}"/>
              </a:ext>
            </a:extLst>
          </p:cNvPr>
          <p:cNvSpPr/>
          <p:nvPr/>
        </p:nvSpPr>
        <p:spPr>
          <a:xfrm>
            <a:off x="6879167" y="4754033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E5DD4A4-4BC5-4397-A5E3-ACD5DFC5C1BB}"/>
              </a:ext>
            </a:extLst>
          </p:cNvPr>
          <p:cNvSpPr/>
          <p:nvPr/>
        </p:nvSpPr>
        <p:spPr>
          <a:xfrm>
            <a:off x="6841067" y="520699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13B1401-AFAB-4A8D-AAA0-A32A06A43928}"/>
              </a:ext>
            </a:extLst>
          </p:cNvPr>
          <p:cNvCxnSpPr>
            <a:cxnSpLocks/>
            <a:endCxn id="6" idx="6"/>
          </p:cNvCxnSpPr>
          <p:nvPr/>
        </p:nvCxnSpPr>
        <p:spPr>
          <a:xfrm>
            <a:off x="3335867" y="1930398"/>
            <a:ext cx="1405467" cy="27093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AFC33D70-2AE1-4230-ACD6-CF734D44E46B}"/>
              </a:ext>
            </a:extLst>
          </p:cNvPr>
          <p:cNvCxnSpPr>
            <a:cxnSpLocks/>
            <a:stCxn id="6" idx="6"/>
            <a:endCxn id="10" idx="5"/>
          </p:cNvCxnSpPr>
          <p:nvPr/>
        </p:nvCxnSpPr>
        <p:spPr>
          <a:xfrm>
            <a:off x="4741334" y="2201333"/>
            <a:ext cx="1055641" cy="3317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D1B1C43-68C1-42F1-808B-7B55280D976E}"/>
              </a:ext>
            </a:extLst>
          </p:cNvPr>
          <p:cNvCxnSpPr>
            <a:cxnSpLocks/>
            <a:stCxn id="10" idx="5"/>
            <a:endCxn id="17" idx="6"/>
          </p:cNvCxnSpPr>
          <p:nvPr/>
        </p:nvCxnSpPr>
        <p:spPr>
          <a:xfrm>
            <a:off x="5796975" y="2533074"/>
            <a:ext cx="870526" cy="6038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57B7F497-9D06-4C6B-AA63-966EB9A9431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639682" y="3136900"/>
            <a:ext cx="569944" cy="75818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E371B316-19AC-43A4-8866-8BD406D2A0F9}"/>
              </a:ext>
            </a:extLst>
          </p:cNvPr>
          <p:cNvCxnSpPr>
            <a:cxnSpLocks/>
            <a:stCxn id="9" idx="5"/>
            <a:endCxn id="21" idx="5"/>
          </p:cNvCxnSpPr>
          <p:nvPr/>
        </p:nvCxnSpPr>
        <p:spPr>
          <a:xfrm>
            <a:off x="7236567" y="3960124"/>
            <a:ext cx="400525" cy="6953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FA4F785B-6752-4CF6-9BDA-68568F636EB0}"/>
              </a:ext>
            </a:extLst>
          </p:cNvPr>
          <p:cNvCxnSpPr>
            <a:cxnSpLocks/>
            <a:stCxn id="21" idx="5"/>
            <a:endCxn id="24" idx="5"/>
          </p:cNvCxnSpPr>
          <p:nvPr/>
        </p:nvCxnSpPr>
        <p:spPr>
          <a:xfrm>
            <a:off x="7637092" y="4655515"/>
            <a:ext cx="196116" cy="76469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F220A7C-AA0B-4E9F-ACD8-C15CB59174E2}"/>
              </a:ext>
            </a:extLst>
          </p:cNvPr>
          <p:cNvSpPr txBox="1"/>
          <p:nvPr/>
        </p:nvSpPr>
        <p:spPr>
          <a:xfrm>
            <a:off x="6708107" y="2832740"/>
            <a:ext cx="56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D969AB-63C1-48FD-AB07-0944A72FD422}"/>
              </a:ext>
            </a:extLst>
          </p:cNvPr>
          <p:cNvSpPr txBox="1"/>
          <p:nvPr/>
        </p:nvSpPr>
        <p:spPr>
          <a:xfrm>
            <a:off x="5711415" y="3402115"/>
            <a:ext cx="569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B</a:t>
            </a:r>
            <a:endParaRPr lang="ko-KR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D94D4ED-33E3-4582-9D65-5BE0DB8E35F1}"/>
              </a:ext>
            </a:extLst>
          </p:cNvPr>
          <p:cNvSpPr txBox="1"/>
          <p:nvPr/>
        </p:nvSpPr>
        <p:spPr>
          <a:xfrm>
            <a:off x="5307262" y="5413222"/>
            <a:ext cx="906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공정성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F2A092-473D-409D-8F59-89A37B3F1E85}"/>
              </a:ext>
            </a:extLst>
          </p:cNvPr>
          <p:cNvSpPr txBox="1"/>
          <p:nvPr/>
        </p:nvSpPr>
        <p:spPr>
          <a:xfrm rot="16200000">
            <a:off x="2675435" y="3214549"/>
            <a:ext cx="932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정확도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FF659BC-6E40-4DBD-BA94-1B5449903680}"/>
              </a:ext>
            </a:extLst>
          </p:cNvPr>
          <p:cNvSpPr txBox="1"/>
          <p:nvPr/>
        </p:nvSpPr>
        <p:spPr>
          <a:xfrm rot="16200000">
            <a:off x="2936278" y="1495014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높음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D35C5DB-25E9-43F5-B681-EFFF7B29EEB0}"/>
              </a:ext>
            </a:extLst>
          </p:cNvPr>
          <p:cNvSpPr txBox="1"/>
          <p:nvPr/>
        </p:nvSpPr>
        <p:spPr>
          <a:xfrm rot="16200000">
            <a:off x="2936277" y="5089501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낮음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AC1CC4-CFF3-407E-9B18-3998DBFFE824}"/>
              </a:ext>
            </a:extLst>
          </p:cNvPr>
          <p:cNvSpPr txBox="1"/>
          <p:nvPr/>
        </p:nvSpPr>
        <p:spPr>
          <a:xfrm>
            <a:off x="3295766" y="5402366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낮음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935A26B-D0E0-4D15-96A4-8A5DDA3D5F39}"/>
              </a:ext>
            </a:extLst>
          </p:cNvPr>
          <p:cNvSpPr txBox="1"/>
          <p:nvPr/>
        </p:nvSpPr>
        <p:spPr>
          <a:xfrm>
            <a:off x="7535636" y="5431366"/>
            <a:ext cx="46506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높음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39C26917-BF3C-4CE0-A87E-E59A3062F941}"/>
              </a:ext>
            </a:extLst>
          </p:cNvPr>
          <p:cNvSpPr/>
          <p:nvPr/>
        </p:nvSpPr>
        <p:spPr>
          <a:xfrm rot="10391751">
            <a:off x="5685764" y="-1882575"/>
            <a:ext cx="5714741" cy="5738326"/>
          </a:xfrm>
          <a:prstGeom prst="arc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원호 47">
            <a:extLst>
              <a:ext uri="{FF2B5EF4-FFF2-40B4-BE49-F238E27FC236}">
                <a16:creationId xmlns:a16="http://schemas.microsoft.com/office/drawing/2014/main" id="{782C1586-B654-45B6-AB25-D3BBA0BB1B33}"/>
              </a:ext>
            </a:extLst>
          </p:cNvPr>
          <p:cNvSpPr/>
          <p:nvPr/>
        </p:nvSpPr>
        <p:spPr>
          <a:xfrm rot="10391751">
            <a:off x="6012299" y="-2359472"/>
            <a:ext cx="5714741" cy="5738326"/>
          </a:xfrm>
          <a:prstGeom prst="arc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원호 48">
            <a:extLst>
              <a:ext uri="{FF2B5EF4-FFF2-40B4-BE49-F238E27FC236}">
                <a16:creationId xmlns:a16="http://schemas.microsoft.com/office/drawing/2014/main" id="{635E6944-22BE-438B-8FD6-89F89C633253}"/>
              </a:ext>
            </a:extLst>
          </p:cNvPr>
          <p:cNvSpPr/>
          <p:nvPr/>
        </p:nvSpPr>
        <p:spPr>
          <a:xfrm rot="10391751">
            <a:off x="6481363" y="-2730884"/>
            <a:ext cx="5714741" cy="5738326"/>
          </a:xfrm>
          <a:prstGeom prst="arc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원호 49">
            <a:extLst>
              <a:ext uri="{FF2B5EF4-FFF2-40B4-BE49-F238E27FC236}">
                <a16:creationId xmlns:a16="http://schemas.microsoft.com/office/drawing/2014/main" id="{45298D9E-E32A-43B8-A3BC-C292C312A819}"/>
              </a:ext>
            </a:extLst>
          </p:cNvPr>
          <p:cNvSpPr/>
          <p:nvPr/>
        </p:nvSpPr>
        <p:spPr>
          <a:xfrm rot="10391751">
            <a:off x="5222003" y="-1556531"/>
            <a:ext cx="5714741" cy="5738326"/>
          </a:xfrm>
          <a:prstGeom prst="arc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18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4</cp:revision>
  <dcterms:created xsi:type="dcterms:W3CDTF">2024-01-02T03:22:50Z</dcterms:created>
  <dcterms:modified xsi:type="dcterms:W3CDTF">2024-01-02T03:38:47Z</dcterms:modified>
</cp:coreProperties>
</file>