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7F133-6A64-2872-F97A-8A50D141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BB632F-D9FC-1D8E-EE77-0E12CAC2F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1F4C9-3363-4626-F7FF-34050CE7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65B93-A823-65D7-BB20-A2E8B6EF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6FD9E-294D-E950-D5E5-C24F6D6E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13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572C8-4030-B6DC-E65B-E473414D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7E901D-78B9-46B8-B8C5-3454E83E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E7ABC9-8FEE-EBAF-5171-890D8E69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7971B-E7D4-DCA8-BFB3-A77D6E27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E55C0-A1BD-5EFE-3EC1-18AC5A73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9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B50DB5-6898-1784-317E-82C743ABE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40B14D-5146-9527-8BCC-9A818EE29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82A06-9A81-254D-D54A-563208D3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30FC3-BD3C-45A2-9595-654D78E4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8BD59-F3D0-8633-47E6-C37B3F86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28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B019D-4C7D-DAEA-118B-BCAEE45A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F36EF0-EAF9-C2AE-9304-29E4D150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4EBDF-6D0D-8117-7452-9B4A1CB3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AC312-73FC-C3E7-E35C-E34F8777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974D9-6522-9D12-4A7F-B76ABF91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6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6EB2F-DEC4-3CF8-B6D5-FC07FC6C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C10B6C-4706-0448-9E86-613A92DD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9F35F-CAC5-CA89-C38A-83BAA4A9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000A07-FCC4-36A2-0784-01D1C4DD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57E66-4A08-2E8D-30C5-6ABC50E3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35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B3119-A6E6-12F6-5171-AE53FE60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5834BD-8E62-1909-85B9-BBD811FE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EDFF13-0C67-21D9-13FC-EB02FD0A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E36BEF-1D83-F51F-8FDC-8A7B0EFA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F2F45-BFB5-E00B-6751-8D6F6AFE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8E3182-CC24-3820-454B-8C7BDAC8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7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CE444-E1E6-8FDA-73DC-8070923F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51B9FC-9C96-F25F-C1D3-DE93B095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50D52A-F3A2-ACB2-192A-55E755881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5EC671-D7F3-6F8F-2BE2-97C947695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BE980E-907A-51CF-AB13-2D16FF0ED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B28A88-5A3F-9260-EA2D-AEC9E598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DBC434-D5E4-A109-BC96-BE17B38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C24D21-F46E-9A73-7E05-BACFE3F7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2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4D494C-E6F5-9D83-1AA9-CD61AC54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A77201-A579-29C5-122C-A93ABE95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A763EB-397C-6261-B50C-F19FDDF3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63180D-91D3-58A5-A2E6-4450AC90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49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96561-81CF-5E28-8A16-9A00ED65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C7D6A5-2CA6-D664-92EC-4B36D46F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245999-69F5-B22D-E08E-3CD0069F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19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31783-8BAB-4EE3-255F-4BE71D0F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6955C-1E55-22F6-26E3-1790E6D11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D2237-4EED-7FCB-15C2-16C54611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70B6C7-6985-16B7-1F36-6EFEDAB0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5FC6AA-58C0-42F2-2FEE-59836C3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968EF-69AF-D4A1-5583-6C7F814F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5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3AAEA-FF9D-7FE1-1E7D-D3F099E3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986B0EE-9050-4D55-BF1A-A709C5DD3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702858-9D34-771E-F12F-B85CB8D1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BA3BC0-BF70-F3C2-3B71-70812C80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68DFD0-2967-DE91-9D68-059A25C3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80CB7C-9621-11B6-6D0C-5DB539CE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36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E88CDD-B1F9-FE83-8F06-9034CB3D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11B776-AE5C-0D96-3DDD-3730EB8E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AA40A-D3F4-CFDB-6E04-9FA7EDCF1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28E5-879C-4F25-825D-9A3879F83948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A5333-25FA-4CFD-77BA-443D0BF7F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4DA774-C30E-FEDE-3DB7-EDCB33F0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4E4E-2EA5-48FA-AAA8-09509A6CC6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1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E3DF2E-2EEE-238C-B1B8-6A9A7D644150}"/>
              </a:ext>
            </a:extLst>
          </p:cNvPr>
          <p:cNvSpPr/>
          <p:nvPr/>
        </p:nvSpPr>
        <p:spPr>
          <a:xfrm>
            <a:off x="1244600" y="448733"/>
            <a:ext cx="10024533" cy="579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039C7B-0269-ED95-D527-219F129ECD49}"/>
              </a:ext>
            </a:extLst>
          </p:cNvPr>
          <p:cNvSpPr/>
          <p:nvPr/>
        </p:nvSpPr>
        <p:spPr>
          <a:xfrm>
            <a:off x="1794933" y="939800"/>
            <a:ext cx="3657600" cy="20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300×300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215DA0-3C86-6823-772A-0EC1656EEBAB}"/>
              </a:ext>
            </a:extLst>
          </p:cNvPr>
          <p:cNvSpPr/>
          <p:nvPr/>
        </p:nvSpPr>
        <p:spPr>
          <a:xfrm>
            <a:off x="7018866" y="939800"/>
            <a:ext cx="3657600" cy="20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300×300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DB3038-3507-995B-4E5D-823ADB2C2DAA}"/>
              </a:ext>
            </a:extLst>
          </p:cNvPr>
          <p:cNvSpPr txBox="1"/>
          <p:nvPr/>
        </p:nvSpPr>
        <p:spPr>
          <a:xfrm>
            <a:off x="2813049" y="3095894"/>
            <a:ext cx="16213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取り込み画像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74E9A9-0106-29C5-F10B-BAD936FCD49C}"/>
              </a:ext>
            </a:extLst>
          </p:cNvPr>
          <p:cNvSpPr txBox="1"/>
          <p:nvPr/>
        </p:nvSpPr>
        <p:spPr>
          <a:xfrm>
            <a:off x="7910201" y="3095894"/>
            <a:ext cx="1874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プレビュー画像</a:t>
            </a:r>
            <a:endParaRPr kumimoji="1" lang="ja-JP" altLang="en-US" dirty="0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10B74289-8BA4-2B9B-7294-33DCAA2E3C29}"/>
              </a:ext>
            </a:extLst>
          </p:cNvPr>
          <p:cNvSpPr/>
          <p:nvPr/>
        </p:nvSpPr>
        <p:spPr>
          <a:xfrm>
            <a:off x="1933903" y="3974628"/>
            <a:ext cx="8742562" cy="3693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50CF5273-408E-7C18-B338-B169C0A4AADE}"/>
              </a:ext>
            </a:extLst>
          </p:cNvPr>
          <p:cNvSpPr/>
          <p:nvPr/>
        </p:nvSpPr>
        <p:spPr>
          <a:xfrm>
            <a:off x="1933903" y="3573517"/>
            <a:ext cx="8742563" cy="20288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A06DF1C3-7640-2D16-E7FF-AA33B52E61EA}"/>
              </a:ext>
            </a:extLst>
          </p:cNvPr>
          <p:cNvSpPr/>
          <p:nvPr/>
        </p:nvSpPr>
        <p:spPr>
          <a:xfrm>
            <a:off x="1933903" y="4327659"/>
            <a:ext cx="8742562" cy="3693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4D2AC9F7-D567-DB24-7AB7-181942F50239}"/>
              </a:ext>
            </a:extLst>
          </p:cNvPr>
          <p:cNvSpPr/>
          <p:nvPr/>
        </p:nvSpPr>
        <p:spPr>
          <a:xfrm>
            <a:off x="1933903" y="4696991"/>
            <a:ext cx="8742562" cy="3693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02E02C1-E7CC-F336-9024-7349E8BFEEBD}"/>
              </a:ext>
            </a:extLst>
          </p:cNvPr>
          <p:cNvSpPr txBox="1"/>
          <p:nvPr/>
        </p:nvSpPr>
        <p:spPr>
          <a:xfrm>
            <a:off x="2813049" y="5108185"/>
            <a:ext cx="16433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画像取り込み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9220E4-066D-3DC3-3F59-51D84E838D3A}"/>
              </a:ext>
            </a:extLst>
          </p:cNvPr>
          <p:cNvSpPr txBox="1"/>
          <p:nvPr/>
        </p:nvSpPr>
        <p:spPr>
          <a:xfrm>
            <a:off x="8141794" y="5108185"/>
            <a:ext cx="16433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画像保存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57DB608-CBB9-8784-DCBB-5226401BC38D}"/>
              </a:ext>
            </a:extLst>
          </p:cNvPr>
          <p:cNvSpPr txBox="1"/>
          <p:nvPr/>
        </p:nvSpPr>
        <p:spPr>
          <a:xfrm>
            <a:off x="9476608" y="5755006"/>
            <a:ext cx="16433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閉じる</a:t>
            </a:r>
          </a:p>
        </p:txBody>
      </p:sp>
    </p:spTree>
    <p:extLst>
      <p:ext uri="{BB962C8B-B14F-4D97-AF65-F5344CB8AC3E}">
        <p14:creationId xmlns:p14="http://schemas.microsoft.com/office/powerpoint/2010/main" val="30142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Michiaki Nomiyama (野見山 道明 GE)</dc:creator>
  <cp:lastModifiedBy>Michiaki Nomiyama (野見山 道明 GE)</cp:lastModifiedBy>
  <cp:revision>1</cp:revision>
  <dcterms:created xsi:type="dcterms:W3CDTF">2025-03-25T02:20:00Z</dcterms:created>
  <dcterms:modified xsi:type="dcterms:W3CDTF">2025-03-25T02:28:32Z</dcterms:modified>
</cp:coreProperties>
</file>