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Mulled Wine Season" charset="1" panose="00000000000000000000"/>
      <p:regular r:id="rId15"/>
    </p:embeddedFont>
    <p:embeddedFont>
      <p:font typeface="Nunito Bold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jpeg" Type="http://schemas.openxmlformats.org/officeDocument/2006/relationships/image"/><Relationship Id="rId11" Target="../media/image18.jpe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5.jpeg" Type="http://schemas.openxmlformats.org/officeDocument/2006/relationships/image"/><Relationship Id="rId9" Target="../media/image1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9.jpeg" Type="http://schemas.openxmlformats.org/officeDocument/2006/relationships/image"/><Relationship Id="rId9" Target="../media/image20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jpe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23.jpeg" Type="http://schemas.openxmlformats.org/officeDocument/2006/relationships/image"/><Relationship Id="rId9" Target="../media/image24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6.jpe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DC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5873" y="738998"/>
            <a:ext cx="16756254" cy="8809003"/>
            <a:chOff x="0" y="0"/>
            <a:chExt cx="1241204" cy="6525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41204" cy="652519"/>
            </a:xfrm>
            <a:custGeom>
              <a:avLst/>
              <a:gdLst/>
              <a:ahLst/>
              <a:cxnLst/>
              <a:rect r="r" b="b" t="t" l="l"/>
              <a:pathLst>
                <a:path h="652519" w="1241204">
                  <a:moveTo>
                    <a:pt x="43589" y="0"/>
                  </a:moveTo>
                  <a:lnTo>
                    <a:pt x="1197615" y="0"/>
                  </a:lnTo>
                  <a:cubicBezTo>
                    <a:pt x="1221688" y="0"/>
                    <a:pt x="1241204" y="19516"/>
                    <a:pt x="1241204" y="43589"/>
                  </a:cubicBezTo>
                  <a:lnTo>
                    <a:pt x="1241204" y="608929"/>
                  </a:lnTo>
                  <a:cubicBezTo>
                    <a:pt x="1241204" y="633003"/>
                    <a:pt x="1221688" y="652519"/>
                    <a:pt x="1197615" y="652519"/>
                  </a:cubicBezTo>
                  <a:lnTo>
                    <a:pt x="43589" y="652519"/>
                  </a:lnTo>
                  <a:cubicBezTo>
                    <a:pt x="19516" y="652519"/>
                    <a:pt x="0" y="633003"/>
                    <a:pt x="0" y="608929"/>
                  </a:cubicBezTo>
                  <a:lnTo>
                    <a:pt x="0" y="43589"/>
                  </a:lnTo>
                  <a:cubicBezTo>
                    <a:pt x="0" y="19516"/>
                    <a:pt x="19516" y="0"/>
                    <a:pt x="43589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619AC4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33350"/>
              <a:ext cx="1241204" cy="785869"/>
            </a:xfrm>
            <a:prstGeom prst="rect">
              <a:avLst/>
            </a:prstGeom>
          </p:spPr>
          <p:txBody>
            <a:bodyPr anchor="ctr" rtlCol="false" tIns="56444" lIns="56444" bIns="56444" rIns="56444"/>
            <a:lstStyle/>
            <a:p>
              <a:pPr algn="ctr">
                <a:lnSpc>
                  <a:spcPts val="961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941533" y="2256570"/>
            <a:ext cx="10404933" cy="5182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94"/>
              </a:lnSpc>
            </a:pPr>
            <a:r>
              <a:rPr lang="en-US" sz="13667" spc="-505">
                <a:solidFill>
                  <a:srgbClr val="000000"/>
                </a:solidFill>
                <a:latin typeface="Mulled Wine Season"/>
                <a:ea typeface="Mulled Wine Season"/>
                <a:cs typeface="Mulled Wine Season"/>
                <a:sym typeface="Mulled Wine Season"/>
              </a:rPr>
              <a:t>Weather dashboard</a:t>
            </a:r>
          </a:p>
          <a:p>
            <a:pPr algn="ctr" marL="0" indent="0" lvl="0">
              <a:lnSpc>
                <a:spcPts val="13394"/>
              </a:lnSpc>
            </a:pPr>
            <a:r>
              <a:rPr lang="en-US" sz="13667" spc="-505">
                <a:solidFill>
                  <a:srgbClr val="000000"/>
                </a:solidFill>
                <a:latin typeface="Mulled Wine Season"/>
                <a:ea typeface="Mulled Wine Season"/>
                <a:cs typeface="Mulled Wine Season"/>
                <a:sym typeface="Mulled Wine Season"/>
              </a:rPr>
              <a:t>project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46762" y="1820862"/>
            <a:ext cx="3322638" cy="3322638"/>
          </a:xfrm>
          <a:custGeom>
            <a:avLst/>
            <a:gdLst/>
            <a:ahLst/>
            <a:cxnLst/>
            <a:rect r="r" b="b" t="t" l="l"/>
            <a:pathLst>
              <a:path h="3322638" w="3322638">
                <a:moveTo>
                  <a:pt x="0" y="0"/>
                </a:moveTo>
                <a:lnTo>
                  <a:pt x="3322638" y="0"/>
                </a:lnTo>
                <a:lnTo>
                  <a:pt x="3322638" y="3322638"/>
                </a:lnTo>
                <a:lnTo>
                  <a:pt x="0" y="3322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972624">
            <a:off x="13246306" y="1733968"/>
            <a:ext cx="3162687" cy="3028273"/>
          </a:xfrm>
          <a:custGeom>
            <a:avLst/>
            <a:gdLst/>
            <a:ahLst/>
            <a:cxnLst/>
            <a:rect r="r" b="b" t="t" l="l"/>
            <a:pathLst>
              <a:path h="3028273" w="3162687">
                <a:moveTo>
                  <a:pt x="0" y="0"/>
                </a:moveTo>
                <a:lnTo>
                  <a:pt x="3162687" y="0"/>
                </a:lnTo>
                <a:lnTo>
                  <a:pt x="3162687" y="3028273"/>
                </a:lnTo>
                <a:lnTo>
                  <a:pt x="0" y="30282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275604">
            <a:off x="1953092" y="5253100"/>
            <a:ext cx="2830622" cy="2331403"/>
          </a:xfrm>
          <a:custGeom>
            <a:avLst/>
            <a:gdLst/>
            <a:ahLst/>
            <a:cxnLst/>
            <a:rect r="r" b="b" t="t" l="l"/>
            <a:pathLst>
              <a:path h="2331403" w="2830622">
                <a:moveTo>
                  <a:pt x="0" y="0"/>
                </a:moveTo>
                <a:lnTo>
                  <a:pt x="2830622" y="0"/>
                </a:lnTo>
                <a:lnTo>
                  <a:pt x="2830622" y="2331403"/>
                </a:lnTo>
                <a:lnTo>
                  <a:pt x="0" y="23314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288248">
            <a:off x="13369205" y="4991990"/>
            <a:ext cx="3198853" cy="1739376"/>
          </a:xfrm>
          <a:custGeom>
            <a:avLst/>
            <a:gdLst/>
            <a:ahLst/>
            <a:cxnLst/>
            <a:rect r="r" b="b" t="t" l="l"/>
            <a:pathLst>
              <a:path h="1739376" w="3198853">
                <a:moveTo>
                  <a:pt x="0" y="0"/>
                </a:moveTo>
                <a:lnTo>
                  <a:pt x="3198853" y="0"/>
                </a:lnTo>
                <a:lnTo>
                  <a:pt x="3198853" y="1739376"/>
                </a:lnTo>
                <a:lnTo>
                  <a:pt x="0" y="17393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4970131">
            <a:off x="9015672" y="1092714"/>
            <a:ext cx="256656" cy="885022"/>
          </a:xfrm>
          <a:custGeom>
            <a:avLst/>
            <a:gdLst/>
            <a:ahLst/>
            <a:cxnLst/>
            <a:rect r="r" b="b" t="t" l="l"/>
            <a:pathLst>
              <a:path h="885022" w="256656">
                <a:moveTo>
                  <a:pt x="0" y="0"/>
                </a:moveTo>
                <a:lnTo>
                  <a:pt x="256656" y="0"/>
                </a:lnTo>
                <a:lnTo>
                  <a:pt x="256656" y="885022"/>
                </a:lnTo>
                <a:lnTo>
                  <a:pt x="0" y="8850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572147" y="8226400"/>
            <a:ext cx="6647334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Pak Elina </a:t>
            </a:r>
          </a:p>
          <a:p>
            <a:pPr algn="ctr" marL="0" indent="0" lvl="0">
              <a:lnSpc>
                <a:spcPts val="47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202255631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5648678" y="8388377"/>
            <a:ext cx="1873449" cy="1159624"/>
            <a:chOff x="0" y="0"/>
            <a:chExt cx="2497933" cy="1546166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2497933" cy="1546166"/>
              <a:chOff x="0" y="0"/>
              <a:chExt cx="881818" cy="545826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81818" cy="545826"/>
              </a:xfrm>
              <a:custGeom>
                <a:avLst/>
                <a:gdLst/>
                <a:ahLst/>
                <a:cxnLst/>
                <a:rect r="r" b="b" t="t" l="l"/>
                <a:pathLst>
                  <a:path h="545826" w="881818">
                    <a:moveTo>
                      <a:pt x="272913" y="0"/>
                    </a:moveTo>
                    <a:lnTo>
                      <a:pt x="608905" y="0"/>
                    </a:lnTo>
                    <a:cubicBezTo>
                      <a:pt x="759630" y="0"/>
                      <a:pt x="881818" y="122187"/>
                      <a:pt x="881818" y="272913"/>
                    </a:cubicBezTo>
                    <a:lnTo>
                      <a:pt x="881818" y="272913"/>
                    </a:lnTo>
                    <a:cubicBezTo>
                      <a:pt x="881818" y="345294"/>
                      <a:pt x="853064" y="414710"/>
                      <a:pt x="801883" y="465892"/>
                    </a:cubicBezTo>
                    <a:cubicBezTo>
                      <a:pt x="750702" y="517073"/>
                      <a:pt x="681286" y="545826"/>
                      <a:pt x="608905" y="545826"/>
                    </a:cubicBezTo>
                    <a:lnTo>
                      <a:pt x="272913" y="545826"/>
                    </a:lnTo>
                    <a:cubicBezTo>
                      <a:pt x="122187" y="545826"/>
                      <a:pt x="0" y="423639"/>
                      <a:pt x="0" y="272913"/>
                    </a:cubicBezTo>
                    <a:lnTo>
                      <a:pt x="0" y="272913"/>
                    </a:lnTo>
                    <a:cubicBezTo>
                      <a:pt x="0" y="122187"/>
                      <a:pt x="122187" y="0"/>
                      <a:pt x="272913" y="0"/>
                    </a:cubicBezTo>
                    <a:close/>
                  </a:path>
                </a:pathLst>
              </a:custGeom>
              <a:solidFill>
                <a:srgbClr val="619AC4"/>
              </a:solidFill>
              <a:ln w="66675" cap="rnd">
                <a:solidFill>
                  <a:srgbClr val="619AC4"/>
                </a:solidFill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133350"/>
                <a:ext cx="881818" cy="679176"/>
              </a:xfrm>
              <a:prstGeom prst="rect">
                <a:avLst/>
              </a:prstGeom>
            </p:spPr>
            <p:txBody>
              <a:bodyPr anchor="ctr" rtlCol="false" tIns="56444" lIns="56444" bIns="56444" rIns="56444"/>
              <a:lstStyle/>
              <a:p>
                <a:pPr algn="ctr">
                  <a:lnSpc>
                    <a:spcPts val="9619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817313" y="454976"/>
              <a:ext cx="899530" cy="636213"/>
            </a:xfrm>
            <a:custGeom>
              <a:avLst/>
              <a:gdLst/>
              <a:ahLst/>
              <a:cxnLst/>
              <a:rect r="r" b="b" t="t" l="l"/>
              <a:pathLst>
                <a:path h="636213" w="899530">
                  <a:moveTo>
                    <a:pt x="0" y="0"/>
                  </a:moveTo>
                  <a:lnTo>
                    <a:pt x="899530" y="0"/>
                  </a:lnTo>
                  <a:lnTo>
                    <a:pt x="899530" y="636214"/>
                  </a:lnTo>
                  <a:lnTo>
                    <a:pt x="0" y="6362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DC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5873" y="789638"/>
            <a:ext cx="16756254" cy="8758364"/>
            <a:chOff x="0" y="0"/>
            <a:chExt cx="1241204" cy="6487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41204" cy="648768"/>
            </a:xfrm>
            <a:custGeom>
              <a:avLst/>
              <a:gdLst/>
              <a:ahLst/>
              <a:cxnLst/>
              <a:rect r="r" b="b" t="t" l="l"/>
              <a:pathLst>
                <a:path h="648768" w="1241204">
                  <a:moveTo>
                    <a:pt x="43589" y="0"/>
                  </a:moveTo>
                  <a:lnTo>
                    <a:pt x="1197615" y="0"/>
                  </a:lnTo>
                  <a:cubicBezTo>
                    <a:pt x="1221688" y="0"/>
                    <a:pt x="1241204" y="19516"/>
                    <a:pt x="1241204" y="43589"/>
                  </a:cubicBezTo>
                  <a:lnTo>
                    <a:pt x="1241204" y="605178"/>
                  </a:lnTo>
                  <a:cubicBezTo>
                    <a:pt x="1241204" y="629252"/>
                    <a:pt x="1221688" y="648768"/>
                    <a:pt x="1197615" y="648768"/>
                  </a:cubicBezTo>
                  <a:lnTo>
                    <a:pt x="43589" y="648768"/>
                  </a:lnTo>
                  <a:cubicBezTo>
                    <a:pt x="19516" y="648768"/>
                    <a:pt x="0" y="629252"/>
                    <a:pt x="0" y="605178"/>
                  </a:cubicBezTo>
                  <a:lnTo>
                    <a:pt x="0" y="43589"/>
                  </a:lnTo>
                  <a:cubicBezTo>
                    <a:pt x="0" y="19516"/>
                    <a:pt x="19516" y="0"/>
                    <a:pt x="43589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619AC4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33350"/>
              <a:ext cx="1241204" cy="782118"/>
            </a:xfrm>
            <a:prstGeom prst="rect">
              <a:avLst/>
            </a:prstGeom>
          </p:spPr>
          <p:txBody>
            <a:bodyPr anchor="ctr" rtlCol="false" tIns="56444" lIns="56444" bIns="56444" rIns="56444"/>
            <a:lstStyle/>
            <a:p>
              <a:pPr algn="ctr">
                <a:lnSpc>
                  <a:spcPts val="961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4970131">
            <a:off x="2036526" y="1092714"/>
            <a:ext cx="256656" cy="885022"/>
          </a:xfrm>
          <a:custGeom>
            <a:avLst/>
            <a:gdLst/>
            <a:ahLst/>
            <a:cxnLst/>
            <a:rect r="r" b="b" t="t" l="l"/>
            <a:pathLst>
              <a:path h="885022" w="256656">
                <a:moveTo>
                  <a:pt x="0" y="0"/>
                </a:moveTo>
                <a:lnTo>
                  <a:pt x="256656" y="0"/>
                </a:lnTo>
                <a:lnTo>
                  <a:pt x="256656" y="885022"/>
                </a:lnTo>
                <a:lnTo>
                  <a:pt x="0" y="885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901281" y="8495622"/>
            <a:ext cx="867537" cy="613585"/>
          </a:xfrm>
          <a:custGeom>
            <a:avLst/>
            <a:gdLst/>
            <a:ahLst/>
            <a:cxnLst/>
            <a:rect r="r" b="b" t="t" l="l"/>
            <a:pathLst>
              <a:path h="613585" w="867537">
                <a:moveTo>
                  <a:pt x="0" y="0"/>
                </a:moveTo>
                <a:lnTo>
                  <a:pt x="867537" y="0"/>
                </a:lnTo>
                <a:lnTo>
                  <a:pt x="867537" y="613585"/>
                </a:lnTo>
                <a:lnTo>
                  <a:pt x="0" y="6135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648678" y="8388377"/>
            <a:ext cx="1873449" cy="1159624"/>
            <a:chOff x="0" y="0"/>
            <a:chExt cx="881818" cy="54582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81818" cy="545826"/>
            </a:xfrm>
            <a:custGeom>
              <a:avLst/>
              <a:gdLst/>
              <a:ahLst/>
              <a:cxnLst/>
              <a:rect r="r" b="b" t="t" l="l"/>
              <a:pathLst>
                <a:path h="545826" w="881818">
                  <a:moveTo>
                    <a:pt x="272913" y="0"/>
                  </a:moveTo>
                  <a:lnTo>
                    <a:pt x="608905" y="0"/>
                  </a:lnTo>
                  <a:cubicBezTo>
                    <a:pt x="759630" y="0"/>
                    <a:pt x="881818" y="122187"/>
                    <a:pt x="881818" y="272913"/>
                  </a:cubicBezTo>
                  <a:lnTo>
                    <a:pt x="881818" y="272913"/>
                  </a:lnTo>
                  <a:cubicBezTo>
                    <a:pt x="881818" y="345294"/>
                    <a:pt x="853064" y="414710"/>
                    <a:pt x="801883" y="465892"/>
                  </a:cubicBezTo>
                  <a:cubicBezTo>
                    <a:pt x="750702" y="517073"/>
                    <a:pt x="681286" y="545826"/>
                    <a:pt x="608905" y="545826"/>
                  </a:cubicBezTo>
                  <a:lnTo>
                    <a:pt x="272913" y="545826"/>
                  </a:lnTo>
                  <a:cubicBezTo>
                    <a:pt x="122187" y="545826"/>
                    <a:pt x="0" y="423639"/>
                    <a:pt x="0" y="272913"/>
                  </a:cubicBezTo>
                  <a:lnTo>
                    <a:pt x="0" y="272913"/>
                  </a:lnTo>
                  <a:cubicBezTo>
                    <a:pt x="0" y="122187"/>
                    <a:pt x="122187" y="0"/>
                    <a:pt x="272913" y="0"/>
                  </a:cubicBezTo>
                  <a:close/>
                </a:path>
              </a:pathLst>
            </a:custGeom>
            <a:solidFill>
              <a:srgbClr val="619AC4"/>
            </a:solidFill>
            <a:ln w="66675" cap="rnd">
              <a:solidFill>
                <a:srgbClr val="619AC4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33350"/>
              <a:ext cx="881818" cy="679176"/>
            </a:xfrm>
            <a:prstGeom prst="rect">
              <a:avLst/>
            </a:prstGeom>
          </p:spPr>
          <p:txBody>
            <a:bodyPr anchor="ctr" rtlCol="false" tIns="43895" lIns="43895" bIns="43895" rIns="43895"/>
            <a:lstStyle/>
            <a:p>
              <a:pPr algn="ctr">
                <a:lnSpc>
                  <a:spcPts val="961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6261662" y="8729609"/>
            <a:ext cx="674648" cy="477160"/>
          </a:xfrm>
          <a:custGeom>
            <a:avLst/>
            <a:gdLst/>
            <a:ahLst/>
            <a:cxnLst/>
            <a:rect r="r" b="b" t="t" l="l"/>
            <a:pathLst>
              <a:path h="477160" w="674648">
                <a:moveTo>
                  <a:pt x="0" y="0"/>
                </a:moveTo>
                <a:lnTo>
                  <a:pt x="674648" y="0"/>
                </a:lnTo>
                <a:lnTo>
                  <a:pt x="674648" y="477160"/>
                </a:lnTo>
                <a:lnTo>
                  <a:pt x="0" y="4771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6234495" y="1130870"/>
            <a:ext cx="674648" cy="477160"/>
          </a:xfrm>
          <a:custGeom>
            <a:avLst/>
            <a:gdLst/>
            <a:ahLst/>
            <a:cxnLst/>
            <a:rect r="r" b="b" t="t" l="l"/>
            <a:pathLst>
              <a:path h="477160" w="674648">
                <a:moveTo>
                  <a:pt x="0" y="0"/>
                </a:moveTo>
                <a:lnTo>
                  <a:pt x="674648" y="0"/>
                </a:lnTo>
                <a:lnTo>
                  <a:pt x="674648" y="477160"/>
                </a:lnTo>
                <a:lnTo>
                  <a:pt x="0" y="4771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548174" y="912374"/>
            <a:ext cx="5585915" cy="8512891"/>
          </a:xfrm>
          <a:custGeom>
            <a:avLst/>
            <a:gdLst/>
            <a:ahLst/>
            <a:cxnLst/>
            <a:rect r="r" b="b" t="t" l="l"/>
            <a:pathLst>
              <a:path h="8512891" w="5585915">
                <a:moveTo>
                  <a:pt x="0" y="0"/>
                </a:moveTo>
                <a:lnTo>
                  <a:pt x="5585914" y="0"/>
                </a:lnTo>
                <a:lnTo>
                  <a:pt x="5585914" y="8512891"/>
                </a:lnTo>
                <a:lnTo>
                  <a:pt x="0" y="85128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09793" y="2540826"/>
            <a:ext cx="6737974" cy="5341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84"/>
              </a:lnSpc>
            </a:pPr>
            <a:r>
              <a:rPr lang="en-US" sz="6527" spc="-58">
                <a:solidFill>
                  <a:srgbClr val="000000"/>
                </a:solidFill>
                <a:latin typeface="Mulled Wine Season"/>
                <a:ea typeface="Mulled Wine Season"/>
                <a:cs typeface="Mulled Wine Season"/>
                <a:sym typeface="Mulled Wine Season"/>
              </a:rPr>
              <a:t>What sections did I use?</a:t>
            </a:r>
          </a:p>
          <a:p>
            <a:pPr algn="l">
              <a:lnSpc>
                <a:spcPts val="6984"/>
              </a:lnSpc>
            </a:pPr>
          </a:p>
          <a:p>
            <a:pPr algn="l" marL="0" indent="0" lvl="0">
              <a:lnSpc>
                <a:spcPts val="6984"/>
              </a:lnSpc>
            </a:pPr>
            <a:r>
              <a:rPr lang="en-US" sz="6527" spc="-58">
                <a:solidFill>
                  <a:srgbClr val="000000"/>
                </a:solidFill>
                <a:latin typeface="Mulled Wine Season"/>
                <a:ea typeface="Mulled Wine Season"/>
                <a:cs typeface="Mulled Wine Season"/>
                <a:sym typeface="Mulled Wine Season"/>
              </a:rPr>
              <a:t>How does my project look so far?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DC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5873" y="789638"/>
            <a:ext cx="16756254" cy="8758364"/>
            <a:chOff x="0" y="0"/>
            <a:chExt cx="1241204" cy="6487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41204" cy="648768"/>
            </a:xfrm>
            <a:custGeom>
              <a:avLst/>
              <a:gdLst/>
              <a:ahLst/>
              <a:cxnLst/>
              <a:rect r="r" b="b" t="t" l="l"/>
              <a:pathLst>
                <a:path h="648768" w="1241204">
                  <a:moveTo>
                    <a:pt x="43589" y="0"/>
                  </a:moveTo>
                  <a:lnTo>
                    <a:pt x="1197615" y="0"/>
                  </a:lnTo>
                  <a:cubicBezTo>
                    <a:pt x="1221688" y="0"/>
                    <a:pt x="1241204" y="19516"/>
                    <a:pt x="1241204" y="43589"/>
                  </a:cubicBezTo>
                  <a:lnTo>
                    <a:pt x="1241204" y="605178"/>
                  </a:lnTo>
                  <a:cubicBezTo>
                    <a:pt x="1241204" y="629252"/>
                    <a:pt x="1221688" y="648768"/>
                    <a:pt x="1197615" y="648768"/>
                  </a:cubicBezTo>
                  <a:lnTo>
                    <a:pt x="43589" y="648768"/>
                  </a:lnTo>
                  <a:cubicBezTo>
                    <a:pt x="19516" y="648768"/>
                    <a:pt x="0" y="629252"/>
                    <a:pt x="0" y="605178"/>
                  </a:cubicBezTo>
                  <a:lnTo>
                    <a:pt x="0" y="43589"/>
                  </a:lnTo>
                  <a:cubicBezTo>
                    <a:pt x="0" y="19516"/>
                    <a:pt x="19516" y="0"/>
                    <a:pt x="43589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619AC4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33350"/>
              <a:ext cx="1241204" cy="782118"/>
            </a:xfrm>
            <a:prstGeom prst="rect">
              <a:avLst/>
            </a:prstGeom>
          </p:spPr>
          <p:txBody>
            <a:bodyPr anchor="ctr" rtlCol="false" tIns="56444" lIns="56444" bIns="56444" rIns="56444"/>
            <a:lstStyle/>
            <a:p>
              <a:pPr algn="ctr">
                <a:lnSpc>
                  <a:spcPts val="961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4970131">
            <a:off x="2036526" y="1092714"/>
            <a:ext cx="256656" cy="885022"/>
          </a:xfrm>
          <a:custGeom>
            <a:avLst/>
            <a:gdLst/>
            <a:ahLst/>
            <a:cxnLst/>
            <a:rect r="r" b="b" t="t" l="l"/>
            <a:pathLst>
              <a:path h="885022" w="256656">
                <a:moveTo>
                  <a:pt x="0" y="0"/>
                </a:moveTo>
                <a:lnTo>
                  <a:pt x="256656" y="0"/>
                </a:lnTo>
                <a:lnTo>
                  <a:pt x="256656" y="885022"/>
                </a:lnTo>
                <a:lnTo>
                  <a:pt x="0" y="885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648678" y="8388377"/>
            <a:ext cx="1873449" cy="1159624"/>
            <a:chOff x="0" y="0"/>
            <a:chExt cx="2497933" cy="1546166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2497933" cy="1546166"/>
              <a:chOff x="0" y="0"/>
              <a:chExt cx="881818" cy="54582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81818" cy="545826"/>
              </a:xfrm>
              <a:custGeom>
                <a:avLst/>
                <a:gdLst/>
                <a:ahLst/>
                <a:cxnLst/>
                <a:rect r="r" b="b" t="t" l="l"/>
                <a:pathLst>
                  <a:path h="545826" w="881818">
                    <a:moveTo>
                      <a:pt x="272913" y="0"/>
                    </a:moveTo>
                    <a:lnTo>
                      <a:pt x="608905" y="0"/>
                    </a:lnTo>
                    <a:cubicBezTo>
                      <a:pt x="759630" y="0"/>
                      <a:pt x="881818" y="122187"/>
                      <a:pt x="881818" y="272913"/>
                    </a:cubicBezTo>
                    <a:lnTo>
                      <a:pt x="881818" y="272913"/>
                    </a:lnTo>
                    <a:cubicBezTo>
                      <a:pt x="881818" y="345294"/>
                      <a:pt x="853064" y="414710"/>
                      <a:pt x="801883" y="465892"/>
                    </a:cubicBezTo>
                    <a:cubicBezTo>
                      <a:pt x="750702" y="517073"/>
                      <a:pt x="681286" y="545826"/>
                      <a:pt x="608905" y="545826"/>
                    </a:cubicBezTo>
                    <a:lnTo>
                      <a:pt x="272913" y="545826"/>
                    </a:lnTo>
                    <a:cubicBezTo>
                      <a:pt x="122187" y="545826"/>
                      <a:pt x="0" y="423639"/>
                      <a:pt x="0" y="272913"/>
                    </a:cubicBezTo>
                    <a:lnTo>
                      <a:pt x="0" y="272913"/>
                    </a:lnTo>
                    <a:cubicBezTo>
                      <a:pt x="0" y="122187"/>
                      <a:pt x="122187" y="0"/>
                      <a:pt x="272913" y="0"/>
                    </a:cubicBezTo>
                    <a:close/>
                  </a:path>
                </a:pathLst>
              </a:custGeom>
              <a:solidFill>
                <a:srgbClr val="619AC4"/>
              </a:solidFill>
              <a:ln w="66675" cap="rnd">
                <a:solidFill>
                  <a:srgbClr val="619AC4"/>
                </a:solidFill>
                <a:prstDash val="solid"/>
                <a:round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33350"/>
                <a:ext cx="881818" cy="679176"/>
              </a:xfrm>
              <a:prstGeom prst="rect">
                <a:avLst/>
              </a:prstGeom>
            </p:spPr>
            <p:txBody>
              <a:bodyPr anchor="ctr" rtlCol="false" tIns="56444" lIns="56444" bIns="56444" rIns="56444"/>
              <a:lstStyle/>
              <a:p>
                <a:pPr algn="ctr">
                  <a:lnSpc>
                    <a:spcPts val="9619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817313" y="454976"/>
              <a:ext cx="899530" cy="636213"/>
            </a:xfrm>
            <a:custGeom>
              <a:avLst/>
              <a:gdLst/>
              <a:ahLst/>
              <a:cxnLst/>
              <a:rect r="r" b="b" t="t" l="l"/>
              <a:pathLst>
                <a:path h="636213" w="899530">
                  <a:moveTo>
                    <a:pt x="0" y="0"/>
                  </a:moveTo>
                  <a:lnTo>
                    <a:pt x="899530" y="0"/>
                  </a:lnTo>
                  <a:lnTo>
                    <a:pt x="899530" y="636214"/>
                  </a:lnTo>
                  <a:lnTo>
                    <a:pt x="0" y="6362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8535981" y="1964795"/>
            <a:ext cx="8490699" cy="6357411"/>
          </a:xfrm>
          <a:custGeom>
            <a:avLst/>
            <a:gdLst/>
            <a:ahLst/>
            <a:cxnLst/>
            <a:rect r="r" b="b" t="t" l="l"/>
            <a:pathLst>
              <a:path h="6357411" w="8490699">
                <a:moveTo>
                  <a:pt x="0" y="0"/>
                </a:moveTo>
                <a:lnTo>
                  <a:pt x="8490698" y="0"/>
                </a:lnTo>
                <a:lnTo>
                  <a:pt x="8490698" y="6357410"/>
                </a:lnTo>
                <a:lnTo>
                  <a:pt x="0" y="63574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09793" y="4626071"/>
            <a:ext cx="6737974" cy="90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84"/>
              </a:lnSpc>
            </a:pPr>
            <a:r>
              <a:rPr lang="en-US" sz="6527" spc="-58">
                <a:solidFill>
                  <a:srgbClr val="000000"/>
                </a:solidFill>
                <a:latin typeface="Mulled Wine Season"/>
                <a:ea typeface="Mulled Wine Season"/>
                <a:cs typeface="Mulled Wine Season"/>
                <a:sym typeface="Mulled Wine Season"/>
              </a:rPr>
              <a:t>Inspiration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DC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5873" y="738998"/>
            <a:ext cx="16756254" cy="8809003"/>
            <a:chOff x="0" y="0"/>
            <a:chExt cx="1241204" cy="6525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41204" cy="652519"/>
            </a:xfrm>
            <a:custGeom>
              <a:avLst/>
              <a:gdLst/>
              <a:ahLst/>
              <a:cxnLst/>
              <a:rect r="r" b="b" t="t" l="l"/>
              <a:pathLst>
                <a:path h="652519" w="1241204">
                  <a:moveTo>
                    <a:pt x="43589" y="0"/>
                  </a:moveTo>
                  <a:lnTo>
                    <a:pt x="1197615" y="0"/>
                  </a:lnTo>
                  <a:cubicBezTo>
                    <a:pt x="1221688" y="0"/>
                    <a:pt x="1241204" y="19516"/>
                    <a:pt x="1241204" y="43589"/>
                  </a:cubicBezTo>
                  <a:lnTo>
                    <a:pt x="1241204" y="608929"/>
                  </a:lnTo>
                  <a:cubicBezTo>
                    <a:pt x="1241204" y="633003"/>
                    <a:pt x="1221688" y="652519"/>
                    <a:pt x="1197615" y="652519"/>
                  </a:cubicBezTo>
                  <a:lnTo>
                    <a:pt x="43589" y="652519"/>
                  </a:lnTo>
                  <a:cubicBezTo>
                    <a:pt x="19516" y="652519"/>
                    <a:pt x="0" y="633003"/>
                    <a:pt x="0" y="608929"/>
                  </a:cubicBezTo>
                  <a:lnTo>
                    <a:pt x="0" y="43589"/>
                  </a:lnTo>
                  <a:cubicBezTo>
                    <a:pt x="0" y="19516"/>
                    <a:pt x="19516" y="0"/>
                    <a:pt x="43589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619AC4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33350"/>
              <a:ext cx="1241204" cy="785869"/>
            </a:xfrm>
            <a:prstGeom prst="rect">
              <a:avLst/>
            </a:prstGeom>
          </p:spPr>
          <p:txBody>
            <a:bodyPr anchor="ctr" rtlCol="false" tIns="56444" lIns="56444" bIns="56444" rIns="56444"/>
            <a:lstStyle/>
            <a:p>
              <a:pPr algn="ctr">
                <a:lnSpc>
                  <a:spcPts val="961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4970131">
            <a:off x="2036526" y="1092714"/>
            <a:ext cx="256656" cy="885022"/>
          </a:xfrm>
          <a:custGeom>
            <a:avLst/>
            <a:gdLst/>
            <a:ahLst/>
            <a:cxnLst/>
            <a:rect r="r" b="b" t="t" l="l"/>
            <a:pathLst>
              <a:path h="885022" w="256656">
                <a:moveTo>
                  <a:pt x="0" y="0"/>
                </a:moveTo>
                <a:lnTo>
                  <a:pt x="256656" y="0"/>
                </a:lnTo>
                <a:lnTo>
                  <a:pt x="256656" y="885022"/>
                </a:lnTo>
                <a:lnTo>
                  <a:pt x="0" y="885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01366" y="191757"/>
            <a:ext cx="5294624" cy="2878952"/>
          </a:xfrm>
          <a:custGeom>
            <a:avLst/>
            <a:gdLst/>
            <a:ahLst/>
            <a:cxnLst/>
            <a:rect r="r" b="b" t="t" l="l"/>
            <a:pathLst>
              <a:path h="2878952" w="5294624">
                <a:moveTo>
                  <a:pt x="0" y="0"/>
                </a:moveTo>
                <a:lnTo>
                  <a:pt x="5294624" y="0"/>
                </a:lnTo>
                <a:lnTo>
                  <a:pt x="5294624" y="2878952"/>
                </a:lnTo>
                <a:lnTo>
                  <a:pt x="0" y="28789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648678" y="8388377"/>
            <a:ext cx="1873449" cy="1159624"/>
            <a:chOff x="0" y="0"/>
            <a:chExt cx="2497933" cy="1546166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2497933" cy="1546166"/>
              <a:chOff x="0" y="0"/>
              <a:chExt cx="881818" cy="545826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81818" cy="545826"/>
              </a:xfrm>
              <a:custGeom>
                <a:avLst/>
                <a:gdLst/>
                <a:ahLst/>
                <a:cxnLst/>
                <a:rect r="r" b="b" t="t" l="l"/>
                <a:pathLst>
                  <a:path h="545826" w="881818">
                    <a:moveTo>
                      <a:pt x="272913" y="0"/>
                    </a:moveTo>
                    <a:lnTo>
                      <a:pt x="608905" y="0"/>
                    </a:lnTo>
                    <a:cubicBezTo>
                      <a:pt x="759630" y="0"/>
                      <a:pt x="881818" y="122187"/>
                      <a:pt x="881818" y="272913"/>
                    </a:cubicBezTo>
                    <a:lnTo>
                      <a:pt x="881818" y="272913"/>
                    </a:lnTo>
                    <a:cubicBezTo>
                      <a:pt x="881818" y="345294"/>
                      <a:pt x="853064" y="414710"/>
                      <a:pt x="801883" y="465892"/>
                    </a:cubicBezTo>
                    <a:cubicBezTo>
                      <a:pt x="750702" y="517073"/>
                      <a:pt x="681286" y="545826"/>
                      <a:pt x="608905" y="545826"/>
                    </a:cubicBezTo>
                    <a:lnTo>
                      <a:pt x="272913" y="545826"/>
                    </a:lnTo>
                    <a:cubicBezTo>
                      <a:pt x="122187" y="545826"/>
                      <a:pt x="0" y="423639"/>
                      <a:pt x="0" y="272913"/>
                    </a:cubicBezTo>
                    <a:lnTo>
                      <a:pt x="0" y="272913"/>
                    </a:lnTo>
                    <a:cubicBezTo>
                      <a:pt x="0" y="122187"/>
                      <a:pt x="122187" y="0"/>
                      <a:pt x="272913" y="0"/>
                    </a:cubicBezTo>
                    <a:close/>
                  </a:path>
                </a:pathLst>
              </a:custGeom>
              <a:solidFill>
                <a:srgbClr val="619AC4"/>
              </a:solidFill>
              <a:ln w="66675" cap="rnd">
                <a:solidFill>
                  <a:srgbClr val="619AC4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133350"/>
                <a:ext cx="881818" cy="679176"/>
              </a:xfrm>
              <a:prstGeom prst="rect">
                <a:avLst/>
              </a:prstGeom>
            </p:spPr>
            <p:txBody>
              <a:bodyPr anchor="ctr" rtlCol="false" tIns="56444" lIns="56444" bIns="56444" rIns="56444"/>
              <a:lstStyle/>
              <a:p>
                <a:pPr algn="ctr">
                  <a:lnSpc>
                    <a:spcPts val="9619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817313" y="454976"/>
              <a:ext cx="899530" cy="636213"/>
            </a:xfrm>
            <a:custGeom>
              <a:avLst/>
              <a:gdLst/>
              <a:ahLst/>
              <a:cxnLst/>
              <a:rect r="r" b="b" t="t" l="l"/>
              <a:pathLst>
                <a:path h="636213" w="899530">
                  <a:moveTo>
                    <a:pt x="0" y="0"/>
                  </a:moveTo>
                  <a:lnTo>
                    <a:pt x="899530" y="0"/>
                  </a:lnTo>
                  <a:lnTo>
                    <a:pt x="899530" y="636214"/>
                  </a:lnTo>
                  <a:lnTo>
                    <a:pt x="0" y="6362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7725514" y="2398814"/>
            <a:ext cx="9223625" cy="3134154"/>
          </a:xfrm>
          <a:custGeom>
            <a:avLst/>
            <a:gdLst/>
            <a:ahLst/>
            <a:cxnLst/>
            <a:rect r="r" b="b" t="t" l="l"/>
            <a:pathLst>
              <a:path h="3134154" w="9223625">
                <a:moveTo>
                  <a:pt x="0" y="0"/>
                </a:moveTo>
                <a:lnTo>
                  <a:pt x="9223625" y="0"/>
                </a:lnTo>
                <a:lnTo>
                  <a:pt x="9223625" y="3134155"/>
                </a:lnTo>
                <a:lnTo>
                  <a:pt x="0" y="313415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27623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62439" y="4200664"/>
            <a:ext cx="7881561" cy="4541749"/>
          </a:xfrm>
          <a:custGeom>
            <a:avLst/>
            <a:gdLst/>
            <a:ahLst/>
            <a:cxnLst/>
            <a:rect r="r" b="b" t="t" l="l"/>
            <a:pathLst>
              <a:path h="4541749" w="7881561">
                <a:moveTo>
                  <a:pt x="0" y="0"/>
                </a:moveTo>
                <a:lnTo>
                  <a:pt x="7881561" y="0"/>
                </a:lnTo>
                <a:lnTo>
                  <a:pt x="7881561" y="4541750"/>
                </a:lnTo>
                <a:lnTo>
                  <a:pt x="0" y="45417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511610" y="4261641"/>
            <a:ext cx="6539232" cy="4419797"/>
          </a:xfrm>
          <a:custGeom>
            <a:avLst/>
            <a:gdLst/>
            <a:ahLst/>
            <a:cxnLst/>
            <a:rect r="r" b="b" t="t" l="l"/>
            <a:pathLst>
              <a:path h="4419797" w="6539232">
                <a:moveTo>
                  <a:pt x="0" y="0"/>
                </a:moveTo>
                <a:lnTo>
                  <a:pt x="6539231" y="0"/>
                </a:lnTo>
                <a:lnTo>
                  <a:pt x="6539231" y="4419797"/>
                </a:lnTo>
                <a:lnTo>
                  <a:pt x="0" y="441979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5884" t="-27164" r="-16" b="-6721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842955" y="1183929"/>
            <a:ext cx="9106184" cy="1214885"/>
          </a:xfrm>
          <a:custGeom>
            <a:avLst/>
            <a:gdLst/>
            <a:ahLst/>
            <a:cxnLst/>
            <a:rect r="r" b="b" t="t" l="l"/>
            <a:pathLst>
              <a:path h="1214885" w="9106184">
                <a:moveTo>
                  <a:pt x="0" y="0"/>
                </a:moveTo>
                <a:lnTo>
                  <a:pt x="9106184" y="0"/>
                </a:lnTo>
                <a:lnTo>
                  <a:pt x="9106184" y="1214885"/>
                </a:lnTo>
                <a:lnTo>
                  <a:pt x="0" y="121488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7760" t="0" r="-16344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09793" y="2170629"/>
            <a:ext cx="6737974" cy="1795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84"/>
              </a:lnSpc>
            </a:pPr>
            <a:r>
              <a:rPr lang="en-US" sz="6527" spc="-58">
                <a:solidFill>
                  <a:srgbClr val="000000"/>
                </a:solidFill>
                <a:latin typeface="Mulled Wine Season"/>
                <a:ea typeface="Mulled Wine Season"/>
                <a:cs typeface="Mulled Wine Season"/>
                <a:sym typeface="Mulled Wine Season"/>
              </a:rPr>
              <a:t>AQ dasboard</a:t>
            </a:r>
          </a:p>
          <a:p>
            <a:pPr algn="l" marL="0" indent="0" lvl="0">
              <a:lnSpc>
                <a:spcPts val="6984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DC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5873" y="738998"/>
            <a:ext cx="16756254" cy="8809003"/>
            <a:chOff x="0" y="0"/>
            <a:chExt cx="1241204" cy="6525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41204" cy="652519"/>
            </a:xfrm>
            <a:custGeom>
              <a:avLst/>
              <a:gdLst/>
              <a:ahLst/>
              <a:cxnLst/>
              <a:rect r="r" b="b" t="t" l="l"/>
              <a:pathLst>
                <a:path h="652519" w="1241204">
                  <a:moveTo>
                    <a:pt x="43589" y="0"/>
                  </a:moveTo>
                  <a:lnTo>
                    <a:pt x="1197615" y="0"/>
                  </a:lnTo>
                  <a:cubicBezTo>
                    <a:pt x="1221688" y="0"/>
                    <a:pt x="1241204" y="19516"/>
                    <a:pt x="1241204" y="43589"/>
                  </a:cubicBezTo>
                  <a:lnTo>
                    <a:pt x="1241204" y="608929"/>
                  </a:lnTo>
                  <a:cubicBezTo>
                    <a:pt x="1241204" y="633003"/>
                    <a:pt x="1221688" y="652519"/>
                    <a:pt x="1197615" y="652519"/>
                  </a:cubicBezTo>
                  <a:lnTo>
                    <a:pt x="43589" y="652519"/>
                  </a:lnTo>
                  <a:cubicBezTo>
                    <a:pt x="19516" y="652519"/>
                    <a:pt x="0" y="633003"/>
                    <a:pt x="0" y="608929"/>
                  </a:cubicBezTo>
                  <a:lnTo>
                    <a:pt x="0" y="43589"/>
                  </a:lnTo>
                  <a:cubicBezTo>
                    <a:pt x="0" y="19516"/>
                    <a:pt x="19516" y="0"/>
                    <a:pt x="43589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619AC4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33350"/>
              <a:ext cx="1241204" cy="785869"/>
            </a:xfrm>
            <a:prstGeom prst="rect">
              <a:avLst/>
            </a:prstGeom>
          </p:spPr>
          <p:txBody>
            <a:bodyPr anchor="ctr" rtlCol="false" tIns="56444" lIns="56444" bIns="56444" rIns="56444"/>
            <a:lstStyle/>
            <a:p>
              <a:pPr algn="ctr">
                <a:lnSpc>
                  <a:spcPts val="961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4970131">
            <a:off x="2036526" y="1092714"/>
            <a:ext cx="256656" cy="885022"/>
          </a:xfrm>
          <a:custGeom>
            <a:avLst/>
            <a:gdLst/>
            <a:ahLst/>
            <a:cxnLst/>
            <a:rect r="r" b="b" t="t" l="l"/>
            <a:pathLst>
              <a:path h="885022" w="256656">
                <a:moveTo>
                  <a:pt x="0" y="0"/>
                </a:moveTo>
                <a:lnTo>
                  <a:pt x="256656" y="0"/>
                </a:lnTo>
                <a:lnTo>
                  <a:pt x="256656" y="885022"/>
                </a:lnTo>
                <a:lnTo>
                  <a:pt x="0" y="885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648678" y="8388377"/>
            <a:ext cx="1873449" cy="1159624"/>
            <a:chOff x="0" y="0"/>
            <a:chExt cx="2497933" cy="1546166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2497933" cy="1546166"/>
              <a:chOff x="0" y="0"/>
              <a:chExt cx="881818" cy="54582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81818" cy="545826"/>
              </a:xfrm>
              <a:custGeom>
                <a:avLst/>
                <a:gdLst/>
                <a:ahLst/>
                <a:cxnLst/>
                <a:rect r="r" b="b" t="t" l="l"/>
                <a:pathLst>
                  <a:path h="545826" w="881818">
                    <a:moveTo>
                      <a:pt x="272913" y="0"/>
                    </a:moveTo>
                    <a:lnTo>
                      <a:pt x="608905" y="0"/>
                    </a:lnTo>
                    <a:cubicBezTo>
                      <a:pt x="759630" y="0"/>
                      <a:pt x="881818" y="122187"/>
                      <a:pt x="881818" y="272913"/>
                    </a:cubicBezTo>
                    <a:lnTo>
                      <a:pt x="881818" y="272913"/>
                    </a:lnTo>
                    <a:cubicBezTo>
                      <a:pt x="881818" y="345294"/>
                      <a:pt x="853064" y="414710"/>
                      <a:pt x="801883" y="465892"/>
                    </a:cubicBezTo>
                    <a:cubicBezTo>
                      <a:pt x="750702" y="517073"/>
                      <a:pt x="681286" y="545826"/>
                      <a:pt x="608905" y="545826"/>
                    </a:cubicBezTo>
                    <a:lnTo>
                      <a:pt x="272913" y="545826"/>
                    </a:lnTo>
                    <a:cubicBezTo>
                      <a:pt x="122187" y="545826"/>
                      <a:pt x="0" y="423639"/>
                      <a:pt x="0" y="272913"/>
                    </a:cubicBezTo>
                    <a:lnTo>
                      <a:pt x="0" y="272913"/>
                    </a:lnTo>
                    <a:cubicBezTo>
                      <a:pt x="0" y="122187"/>
                      <a:pt x="122187" y="0"/>
                      <a:pt x="272913" y="0"/>
                    </a:cubicBezTo>
                    <a:close/>
                  </a:path>
                </a:pathLst>
              </a:custGeom>
              <a:solidFill>
                <a:srgbClr val="619AC4"/>
              </a:solidFill>
              <a:ln w="66675" cap="rnd">
                <a:solidFill>
                  <a:srgbClr val="619AC4"/>
                </a:solidFill>
                <a:prstDash val="solid"/>
                <a:round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33350"/>
                <a:ext cx="881818" cy="679176"/>
              </a:xfrm>
              <a:prstGeom prst="rect">
                <a:avLst/>
              </a:prstGeom>
            </p:spPr>
            <p:txBody>
              <a:bodyPr anchor="ctr" rtlCol="false" tIns="56444" lIns="56444" bIns="56444" rIns="56444"/>
              <a:lstStyle/>
              <a:p>
                <a:pPr algn="ctr">
                  <a:lnSpc>
                    <a:spcPts val="9619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817313" y="454976"/>
              <a:ext cx="899530" cy="636213"/>
            </a:xfrm>
            <a:custGeom>
              <a:avLst/>
              <a:gdLst/>
              <a:ahLst/>
              <a:cxnLst/>
              <a:rect r="r" b="b" t="t" l="l"/>
              <a:pathLst>
                <a:path h="636213" w="899530">
                  <a:moveTo>
                    <a:pt x="0" y="0"/>
                  </a:moveTo>
                  <a:lnTo>
                    <a:pt x="899530" y="0"/>
                  </a:lnTo>
                  <a:lnTo>
                    <a:pt x="899530" y="636214"/>
                  </a:lnTo>
                  <a:lnTo>
                    <a:pt x="0" y="6362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2498337" y="510839"/>
            <a:ext cx="5789663" cy="3148129"/>
          </a:xfrm>
          <a:custGeom>
            <a:avLst/>
            <a:gdLst/>
            <a:ahLst/>
            <a:cxnLst/>
            <a:rect r="r" b="b" t="t" l="l"/>
            <a:pathLst>
              <a:path h="3148129" w="5789663">
                <a:moveTo>
                  <a:pt x="0" y="0"/>
                </a:moveTo>
                <a:lnTo>
                  <a:pt x="5789663" y="0"/>
                </a:lnTo>
                <a:lnTo>
                  <a:pt x="5789663" y="3148129"/>
                </a:lnTo>
                <a:lnTo>
                  <a:pt x="0" y="31481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2084904"/>
            <a:ext cx="12745231" cy="4014748"/>
          </a:xfrm>
          <a:custGeom>
            <a:avLst/>
            <a:gdLst/>
            <a:ahLst/>
            <a:cxnLst/>
            <a:rect r="r" b="b" t="t" l="l"/>
            <a:pathLst>
              <a:path h="4014748" w="12745231">
                <a:moveTo>
                  <a:pt x="0" y="0"/>
                </a:moveTo>
                <a:lnTo>
                  <a:pt x="12745231" y="0"/>
                </a:lnTo>
                <a:lnTo>
                  <a:pt x="12745231" y="4014747"/>
                </a:lnTo>
                <a:lnTo>
                  <a:pt x="0" y="40147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242452" y="5638568"/>
            <a:ext cx="13016848" cy="2749809"/>
          </a:xfrm>
          <a:custGeom>
            <a:avLst/>
            <a:gdLst/>
            <a:ahLst/>
            <a:cxnLst/>
            <a:rect r="r" b="b" t="t" l="l"/>
            <a:pathLst>
              <a:path h="2749809" w="13016848">
                <a:moveTo>
                  <a:pt x="0" y="0"/>
                </a:moveTo>
                <a:lnTo>
                  <a:pt x="13016848" y="0"/>
                </a:lnTo>
                <a:lnTo>
                  <a:pt x="13016848" y="2749809"/>
                </a:lnTo>
                <a:lnTo>
                  <a:pt x="0" y="274980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937514" y="1123762"/>
            <a:ext cx="6737974" cy="90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84"/>
              </a:lnSpc>
            </a:pPr>
            <a:r>
              <a:rPr lang="en-US" sz="6527" spc="-58">
                <a:solidFill>
                  <a:srgbClr val="000000"/>
                </a:solidFill>
                <a:latin typeface="Mulled Wine Season"/>
                <a:ea typeface="Mulled Wine Season"/>
                <a:cs typeface="Mulled Wine Season"/>
                <a:sym typeface="Mulled Wine Season"/>
              </a:rPr>
              <a:t>Weather app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DC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5873" y="738998"/>
            <a:ext cx="16756254" cy="8809003"/>
            <a:chOff x="0" y="0"/>
            <a:chExt cx="1241204" cy="6525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41204" cy="652519"/>
            </a:xfrm>
            <a:custGeom>
              <a:avLst/>
              <a:gdLst/>
              <a:ahLst/>
              <a:cxnLst/>
              <a:rect r="r" b="b" t="t" l="l"/>
              <a:pathLst>
                <a:path h="652519" w="1241204">
                  <a:moveTo>
                    <a:pt x="43589" y="0"/>
                  </a:moveTo>
                  <a:lnTo>
                    <a:pt x="1197615" y="0"/>
                  </a:lnTo>
                  <a:cubicBezTo>
                    <a:pt x="1221688" y="0"/>
                    <a:pt x="1241204" y="19516"/>
                    <a:pt x="1241204" y="43589"/>
                  </a:cubicBezTo>
                  <a:lnTo>
                    <a:pt x="1241204" y="608929"/>
                  </a:lnTo>
                  <a:cubicBezTo>
                    <a:pt x="1241204" y="633003"/>
                    <a:pt x="1221688" y="652519"/>
                    <a:pt x="1197615" y="652519"/>
                  </a:cubicBezTo>
                  <a:lnTo>
                    <a:pt x="43589" y="652519"/>
                  </a:lnTo>
                  <a:cubicBezTo>
                    <a:pt x="19516" y="652519"/>
                    <a:pt x="0" y="633003"/>
                    <a:pt x="0" y="608929"/>
                  </a:cubicBezTo>
                  <a:lnTo>
                    <a:pt x="0" y="43589"/>
                  </a:lnTo>
                  <a:cubicBezTo>
                    <a:pt x="0" y="19516"/>
                    <a:pt x="19516" y="0"/>
                    <a:pt x="43589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619AC4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33350"/>
              <a:ext cx="1241204" cy="785869"/>
            </a:xfrm>
            <a:prstGeom prst="rect">
              <a:avLst/>
            </a:prstGeom>
          </p:spPr>
          <p:txBody>
            <a:bodyPr anchor="ctr" rtlCol="false" tIns="56444" lIns="56444" bIns="56444" rIns="56444"/>
            <a:lstStyle/>
            <a:p>
              <a:pPr algn="ctr">
                <a:lnSpc>
                  <a:spcPts val="961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4970131">
            <a:off x="2036526" y="1092714"/>
            <a:ext cx="256656" cy="885022"/>
          </a:xfrm>
          <a:custGeom>
            <a:avLst/>
            <a:gdLst/>
            <a:ahLst/>
            <a:cxnLst/>
            <a:rect r="r" b="b" t="t" l="l"/>
            <a:pathLst>
              <a:path h="885022" w="256656">
                <a:moveTo>
                  <a:pt x="0" y="0"/>
                </a:moveTo>
                <a:lnTo>
                  <a:pt x="256656" y="0"/>
                </a:lnTo>
                <a:lnTo>
                  <a:pt x="256656" y="885022"/>
                </a:lnTo>
                <a:lnTo>
                  <a:pt x="0" y="885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558884" y="738998"/>
            <a:ext cx="5205058" cy="2947364"/>
          </a:xfrm>
          <a:custGeom>
            <a:avLst/>
            <a:gdLst/>
            <a:ahLst/>
            <a:cxnLst/>
            <a:rect r="r" b="b" t="t" l="l"/>
            <a:pathLst>
              <a:path h="2947364" w="5205058">
                <a:moveTo>
                  <a:pt x="0" y="0"/>
                </a:moveTo>
                <a:lnTo>
                  <a:pt x="5205058" y="0"/>
                </a:lnTo>
                <a:lnTo>
                  <a:pt x="5205058" y="2947365"/>
                </a:lnTo>
                <a:lnTo>
                  <a:pt x="0" y="294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648678" y="8388377"/>
            <a:ext cx="1873449" cy="1159624"/>
            <a:chOff x="0" y="0"/>
            <a:chExt cx="2497933" cy="1546166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2497933" cy="1546166"/>
              <a:chOff x="0" y="0"/>
              <a:chExt cx="881818" cy="545826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81818" cy="545826"/>
              </a:xfrm>
              <a:custGeom>
                <a:avLst/>
                <a:gdLst/>
                <a:ahLst/>
                <a:cxnLst/>
                <a:rect r="r" b="b" t="t" l="l"/>
                <a:pathLst>
                  <a:path h="545826" w="881818">
                    <a:moveTo>
                      <a:pt x="272913" y="0"/>
                    </a:moveTo>
                    <a:lnTo>
                      <a:pt x="608905" y="0"/>
                    </a:lnTo>
                    <a:cubicBezTo>
                      <a:pt x="759630" y="0"/>
                      <a:pt x="881818" y="122187"/>
                      <a:pt x="881818" y="272913"/>
                    </a:cubicBezTo>
                    <a:lnTo>
                      <a:pt x="881818" y="272913"/>
                    </a:lnTo>
                    <a:cubicBezTo>
                      <a:pt x="881818" y="345294"/>
                      <a:pt x="853064" y="414710"/>
                      <a:pt x="801883" y="465892"/>
                    </a:cubicBezTo>
                    <a:cubicBezTo>
                      <a:pt x="750702" y="517073"/>
                      <a:pt x="681286" y="545826"/>
                      <a:pt x="608905" y="545826"/>
                    </a:cubicBezTo>
                    <a:lnTo>
                      <a:pt x="272913" y="545826"/>
                    </a:lnTo>
                    <a:cubicBezTo>
                      <a:pt x="122187" y="545826"/>
                      <a:pt x="0" y="423639"/>
                      <a:pt x="0" y="272913"/>
                    </a:cubicBezTo>
                    <a:lnTo>
                      <a:pt x="0" y="272913"/>
                    </a:lnTo>
                    <a:cubicBezTo>
                      <a:pt x="0" y="122187"/>
                      <a:pt x="122187" y="0"/>
                      <a:pt x="272913" y="0"/>
                    </a:cubicBezTo>
                    <a:close/>
                  </a:path>
                </a:pathLst>
              </a:custGeom>
              <a:solidFill>
                <a:srgbClr val="619AC4"/>
              </a:solidFill>
              <a:ln w="66675" cap="rnd">
                <a:solidFill>
                  <a:srgbClr val="619AC4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133350"/>
                <a:ext cx="881818" cy="679176"/>
              </a:xfrm>
              <a:prstGeom prst="rect">
                <a:avLst/>
              </a:prstGeom>
            </p:spPr>
            <p:txBody>
              <a:bodyPr anchor="ctr" rtlCol="false" tIns="56444" lIns="56444" bIns="56444" rIns="56444"/>
              <a:lstStyle/>
              <a:p>
                <a:pPr algn="ctr">
                  <a:lnSpc>
                    <a:spcPts val="9619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817313" y="454976"/>
              <a:ext cx="899530" cy="636213"/>
            </a:xfrm>
            <a:custGeom>
              <a:avLst/>
              <a:gdLst/>
              <a:ahLst/>
              <a:cxnLst/>
              <a:rect r="r" b="b" t="t" l="l"/>
              <a:pathLst>
                <a:path h="636213" w="899530">
                  <a:moveTo>
                    <a:pt x="0" y="0"/>
                  </a:moveTo>
                  <a:lnTo>
                    <a:pt x="899530" y="0"/>
                  </a:lnTo>
                  <a:lnTo>
                    <a:pt x="899530" y="636214"/>
                  </a:lnTo>
                  <a:lnTo>
                    <a:pt x="0" y="6362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257625" y="2313971"/>
            <a:ext cx="11301259" cy="1652809"/>
          </a:xfrm>
          <a:custGeom>
            <a:avLst/>
            <a:gdLst/>
            <a:ahLst/>
            <a:cxnLst/>
            <a:rect r="r" b="b" t="t" l="l"/>
            <a:pathLst>
              <a:path h="1652809" w="11301259">
                <a:moveTo>
                  <a:pt x="0" y="0"/>
                </a:moveTo>
                <a:lnTo>
                  <a:pt x="11301259" y="0"/>
                </a:lnTo>
                <a:lnTo>
                  <a:pt x="11301259" y="1652809"/>
                </a:lnTo>
                <a:lnTo>
                  <a:pt x="0" y="165280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51476" y="4153695"/>
            <a:ext cx="12241060" cy="1254709"/>
          </a:xfrm>
          <a:custGeom>
            <a:avLst/>
            <a:gdLst/>
            <a:ahLst/>
            <a:cxnLst/>
            <a:rect r="r" b="b" t="t" l="l"/>
            <a:pathLst>
              <a:path h="1254709" w="12241060">
                <a:moveTo>
                  <a:pt x="0" y="0"/>
                </a:moveTo>
                <a:lnTo>
                  <a:pt x="12241060" y="0"/>
                </a:lnTo>
                <a:lnTo>
                  <a:pt x="12241060" y="1254708"/>
                </a:lnTo>
                <a:lnTo>
                  <a:pt x="0" y="125470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70898" y="5408403"/>
            <a:ext cx="7924252" cy="4031463"/>
          </a:xfrm>
          <a:custGeom>
            <a:avLst/>
            <a:gdLst/>
            <a:ahLst/>
            <a:cxnLst/>
            <a:rect r="r" b="b" t="t" l="l"/>
            <a:pathLst>
              <a:path h="4031463" w="7924252">
                <a:moveTo>
                  <a:pt x="0" y="0"/>
                </a:moveTo>
                <a:lnTo>
                  <a:pt x="7924252" y="0"/>
                </a:lnTo>
                <a:lnTo>
                  <a:pt x="7924252" y="4031463"/>
                </a:lnTo>
                <a:lnTo>
                  <a:pt x="0" y="403146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976285" y="1123762"/>
            <a:ext cx="6737974" cy="90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84"/>
              </a:lnSpc>
            </a:pPr>
            <a:r>
              <a:rPr lang="en-US" sz="6527" spc="-58">
                <a:solidFill>
                  <a:srgbClr val="000000"/>
                </a:solidFill>
                <a:latin typeface="Mulled Wine Season"/>
                <a:ea typeface="Mulled Wine Season"/>
                <a:cs typeface="Mulled Wine Season"/>
                <a:sym typeface="Mulled Wine Season"/>
              </a:rPr>
              <a:t>Weather app 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DC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5873" y="738998"/>
            <a:ext cx="16756254" cy="8809003"/>
            <a:chOff x="0" y="0"/>
            <a:chExt cx="1241204" cy="6525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41204" cy="652519"/>
            </a:xfrm>
            <a:custGeom>
              <a:avLst/>
              <a:gdLst/>
              <a:ahLst/>
              <a:cxnLst/>
              <a:rect r="r" b="b" t="t" l="l"/>
              <a:pathLst>
                <a:path h="652519" w="1241204">
                  <a:moveTo>
                    <a:pt x="43589" y="0"/>
                  </a:moveTo>
                  <a:lnTo>
                    <a:pt x="1197615" y="0"/>
                  </a:lnTo>
                  <a:cubicBezTo>
                    <a:pt x="1221688" y="0"/>
                    <a:pt x="1241204" y="19516"/>
                    <a:pt x="1241204" y="43589"/>
                  </a:cubicBezTo>
                  <a:lnTo>
                    <a:pt x="1241204" y="608929"/>
                  </a:lnTo>
                  <a:cubicBezTo>
                    <a:pt x="1241204" y="633003"/>
                    <a:pt x="1221688" y="652519"/>
                    <a:pt x="1197615" y="652519"/>
                  </a:cubicBezTo>
                  <a:lnTo>
                    <a:pt x="43589" y="652519"/>
                  </a:lnTo>
                  <a:cubicBezTo>
                    <a:pt x="19516" y="652519"/>
                    <a:pt x="0" y="633003"/>
                    <a:pt x="0" y="608929"/>
                  </a:cubicBezTo>
                  <a:lnTo>
                    <a:pt x="0" y="43589"/>
                  </a:lnTo>
                  <a:cubicBezTo>
                    <a:pt x="0" y="19516"/>
                    <a:pt x="19516" y="0"/>
                    <a:pt x="43589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619AC4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33350"/>
              <a:ext cx="1241204" cy="785869"/>
            </a:xfrm>
            <a:prstGeom prst="rect">
              <a:avLst/>
            </a:prstGeom>
          </p:spPr>
          <p:txBody>
            <a:bodyPr anchor="ctr" rtlCol="false" tIns="56444" lIns="56444" bIns="56444" rIns="56444"/>
            <a:lstStyle/>
            <a:p>
              <a:pPr algn="ctr">
                <a:lnSpc>
                  <a:spcPts val="961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4970131">
            <a:off x="2036526" y="1092714"/>
            <a:ext cx="256656" cy="885022"/>
          </a:xfrm>
          <a:custGeom>
            <a:avLst/>
            <a:gdLst/>
            <a:ahLst/>
            <a:cxnLst/>
            <a:rect r="r" b="b" t="t" l="l"/>
            <a:pathLst>
              <a:path h="885022" w="256656">
                <a:moveTo>
                  <a:pt x="0" y="0"/>
                </a:moveTo>
                <a:lnTo>
                  <a:pt x="256656" y="0"/>
                </a:lnTo>
                <a:lnTo>
                  <a:pt x="256656" y="885022"/>
                </a:lnTo>
                <a:lnTo>
                  <a:pt x="0" y="885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648678" y="8388377"/>
            <a:ext cx="1873449" cy="1159624"/>
            <a:chOff x="0" y="0"/>
            <a:chExt cx="2497933" cy="1546166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2497933" cy="1546166"/>
              <a:chOff x="0" y="0"/>
              <a:chExt cx="881818" cy="54582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81818" cy="545826"/>
              </a:xfrm>
              <a:custGeom>
                <a:avLst/>
                <a:gdLst/>
                <a:ahLst/>
                <a:cxnLst/>
                <a:rect r="r" b="b" t="t" l="l"/>
                <a:pathLst>
                  <a:path h="545826" w="881818">
                    <a:moveTo>
                      <a:pt x="272913" y="0"/>
                    </a:moveTo>
                    <a:lnTo>
                      <a:pt x="608905" y="0"/>
                    </a:lnTo>
                    <a:cubicBezTo>
                      <a:pt x="759630" y="0"/>
                      <a:pt x="881818" y="122187"/>
                      <a:pt x="881818" y="272913"/>
                    </a:cubicBezTo>
                    <a:lnTo>
                      <a:pt x="881818" y="272913"/>
                    </a:lnTo>
                    <a:cubicBezTo>
                      <a:pt x="881818" y="345294"/>
                      <a:pt x="853064" y="414710"/>
                      <a:pt x="801883" y="465892"/>
                    </a:cubicBezTo>
                    <a:cubicBezTo>
                      <a:pt x="750702" y="517073"/>
                      <a:pt x="681286" y="545826"/>
                      <a:pt x="608905" y="545826"/>
                    </a:cubicBezTo>
                    <a:lnTo>
                      <a:pt x="272913" y="545826"/>
                    </a:lnTo>
                    <a:cubicBezTo>
                      <a:pt x="122187" y="545826"/>
                      <a:pt x="0" y="423639"/>
                      <a:pt x="0" y="272913"/>
                    </a:cubicBezTo>
                    <a:lnTo>
                      <a:pt x="0" y="272913"/>
                    </a:lnTo>
                    <a:cubicBezTo>
                      <a:pt x="0" y="122187"/>
                      <a:pt x="122187" y="0"/>
                      <a:pt x="272913" y="0"/>
                    </a:cubicBezTo>
                    <a:close/>
                  </a:path>
                </a:pathLst>
              </a:custGeom>
              <a:solidFill>
                <a:srgbClr val="619AC4"/>
              </a:solidFill>
              <a:ln w="66675" cap="rnd">
                <a:solidFill>
                  <a:srgbClr val="619AC4"/>
                </a:solidFill>
                <a:prstDash val="solid"/>
                <a:round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33350"/>
                <a:ext cx="881818" cy="679176"/>
              </a:xfrm>
              <a:prstGeom prst="rect">
                <a:avLst/>
              </a:prstGeom>
            </p:spPr>
            <p:txBody>
              <a:bodyPr anchor="ctr" rtlCol="false" tIns="56444" lIns="56444" bIns="56444" rIns="56444"/>
              <a:lstStyle/>
              <a:p>
                <a:pPr algn="ctr">
                  <a:lnSpc>
                    <a:spcPts val="9619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817313" y="454976"/>
              <a:ext cx="899530" cy="636213"/>
            </a:xfrm>
            <a:custGeom>
              <a:avLst/>
              <a:gdLst/>
              <a:ahLst/>
              <a:cxnLst/>
              <a:rect r="r" b="b" t="t" l="l"/>
              <a:pathLst>
                <a:path h="636213" w="899530">
                  <a:moveTo>
                    <a:pt x="0" y="0"/>
                  </a:moveTo>
                  <a:lnTo>
                    <a:pt x="899530" y="0"/>
                  </a:lnTo>
                  <a:lnTo>
                    <a:pt x="899530" y="636214"/>
                  </a:lnTo>
                  <a:lnTo>
                    <a:pt x="0" y="6362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1992147" y="738998"/>
            <a:ext cx="5529980" cy="3131351"/>
          </a:xfrm>
          <a:custGeom>
            <a:avLst/>
            <a:gdLst/>
            <a:ahLst/>
            <a:cxnLst/>
            <a:rect r="r" b="b" t="t" l="l"/>
            <a:pathLst>
              <a:path h="3131351" w="5529980">
                <a:moveTo>
                  <a:pt x="0" y="0"/>
                </a:moveTo>
                <a:lnTo>
                  <a:pt x="5529980" y="0"/>
                </a:lnTo>
                <a:lnTo>
                  <a:pt x="5529980" y="3131352"/>
                </a:lnTo>
                <a:lnTo>
                  <a:pt x="0" y="3131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80710" y="2501251"/>
            <a:ext cx="11301259" cy="4690022"/>
          </a:xfrm>
          <a:custGeom>
            <a:avLst/>
            <a:gdLst/>
            <a:ahLst/>
            <a:cxnLst/>
            <a:rect r="r" b="b" t="t" l="l"/>
            <a:pathLst>
              <a:path h="4690022" w="11301259">
                <a:moveTo>
                  <a:pt x="0" y="0"/>
                </a:moveTo>
                <a:lnTo>
                  <a:pt x="11301259" y="0"/>
                </a:lnTo>
                <a:lnTo>
                  <a:pt x="11301259" y="4690022"/>
                </a:lnTo>
                <a:lnTo>
                  <a:pt x="0" y="469002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09793" y="3870350"/>
            <a:ext cx="7551249" cy="5002703"/>
          </a:xfrm>
          <a:custGeom>
            <a:avLst/>
            <a:gdLst/>
            <a:ahLst/>
            <a:cxnLst/>
            <a:rect r="r" b="b" t="t" l="l"/>
            <a:pathLst>
              <a:path h="5002703" w="7551249">
                <a:moveTo>
                  <a:pt x="0" y="0"/>
                </a:moveTo>
                <a:lnTo>
                  <a:pt x="7551249" y="0"/>
                </a:lnTo>
                <a:lnTo>
                  <a:pt x="7551249" y="5002702"/>
                </a:lnTo>
                <a:lnTo>
                  <a:pt x="0" y="500270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743664" y="1306277"/>
            <a:ext cx="7836462" cy="90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84"/>
              </a:lnSpc>
            </a:pPr>
            <a:r>
              <a:rPr lang="en-US" sz="6527" spc="-58">
                <a:solidFill>
                  <a:srgbClr val="000000"/>
                </a:solidFill>
                <a:latin typeface="Mulled Wine Season"/>
                <a:ea typeface="Mulled Wine Season"/>
                <a:cs typeface="Mulled Wine Season"/>
                <a:sym typeface="Mulled Wine Season"/>
              </a:rPr>
              <a:t>Weather analysis 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DC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5873" y="772897"/>
            <a:ext cx="16756254" cy="8775105"/>
            <a:chOff x="0" y="0"/>
            <a:chExt cx="1241204" cy="6500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41204" cy="650008"/>
            </a:xfrm>
            <a:custGeom>
              <a:avLst/>
              <a:gdLst/>
              <a:ahLst/>
              <a:cxnLst/>
              <a:rect r="r" b="b" t="t" l="l"/>
              <a:pathLst>
                <a:path h="650008" w="1241204">
                  <a:moveTo>
                    <a:pt x="43589" y="0"/>
                  </a:moveTo>
                  <a:lnTo>
                    <a:pt x="1197615" y="0"/>
                  </a:lnTo>
                  <a:cubicBezTo>
                    <a:pt x="1221688" y="0"/>
                    <a:pt x="1241204" y="19516"/>
                    <a:pt x="1241204" y="43589"/>
                  </a:cubicBezTo>
                  <a:lnTo>
                    <a:pt x="1241204" y="606418"/>
                  </a:lnTo>
                  <a:cubicBezTo>
                    <a:pt x="1241204" y="630492"/>
                    <a:pt x="1221688" y="650008"/>
                    <a:pt x="1197615" y="650008"/>
                  </a:cubicBezTo>
                  <a:lnTo>
                    <a:pt x="43589" y="650008"/>
                  </a:lnTo>
                  <a:cubicBezTo>
                    <a:pt x="19516" y="650008"/>
                    <a:pt x="0" y="630492"/>
                    <a:pt x="0" y="606418"/>
                  </a:cubicBezTo>
                  <a:lnTo>
                    <a:pt x="0" y="43589"/>
                  </a:lnTo>
                  <a:cubicBezTo>
                    <a:pt x="0" y="19516"/>
                    <a:pt x="19516" y="0"/>
                    <a:pt x="43589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619AC4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33350"/>
              <a:ext cx="1241204" cy="783358"/>
            </a:xfrm>
            <a:prstGeom prst="rect">
              <a:avLst/>
            </a:prstGeom>
          </p:spPr>
          <p:txBody>
            <a:bodyPr anchor="ctr" rtlCol="false" tIns="56444" lIns="56444" bIns="56444" rIns="56444"/>
            <a:lstStyle/>
            <a:p>
              <a:pPr algn="ctr">
                <a:lnSpc>
                  <a:spcPts val="961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4970131">
            <a:off x="2036526" y="1092714"/>
            <a:ext cx="256656" cy="885022"/>
          </a:xfrm>
          <a:custGeom>
            <a:avLst/>
            <a:gdLst/>
            <a:ahLst/>
            <a:cxnLst/>
            <a:rect r="r" b="b" t="t" l="l"/>
            <a:pathLst>
              <a:path h="885022" w="256656">
                <a:moveTo>
                  <a:pt x="0" y="0"/>
                </a:moveTo>
                <a:lnTo>
                  <a:pt x="256656" y="0"/>
                </a:lnTo>
                <a:lnTo>
                  <a:pt x="256656" y="885022"/>
                </a:lnTo>
                <a:lnTo>
                  <a:pt x="0" y="885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09793" y="2170629"/>
            <a:ext cx="6737974" cy="90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84"/>
              </a:lnSpc>
            </a:pPr>
            <a:r>
              <a:rPr lang="en-US" sz="6527" spc="-58">
                <a:solidFill>
                  <a:srgbClr val="000000"/>
                </a:solidFill>
                <a:latin typeface="Mulled Wine Season"/>
                <a:ea typeface="Mulled Wine Season"/>
                <a:cs typeface="Mulled Wine Season"/>
                <a:sym typeface="Mulled Wine Season"/>
              </a:rPr>
              <a:t>Is that all?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5648678" y="8388377"/>
            <a:ext cx="1873449" cy="1159624"/>
            <a:chOff x="0" y="0"/>
            <a:chExt cx="2497933" cy="1546166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2497933" cy="1546166"/>
              <a:chOff x="0" y="0"/>
              <a:chExt cx="881818" cy="545826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81818" cy="545826"/>
              </a:xfrm>
              <a:custGeom>
                <a:avLst/>
                <a:gdLst/>
                <a:ahLst/>
                <a:cxnLst/>
                <a:rect r="r" b="b" t="t" l="l"/>
                <a:pathLst>
                  <a:path h="545826" w="881818">
                    <a:moveTo>
                      <a:pt x="272913" y="0"/>
                    </a:moveTo>
                    <a:lnTo>
                      <a:pt x="608905" y="0"/>
                    </a:lnTo>
                    <a:cubicBezTo>
                      <a:pt x="759630" y="0"/>
                      <a:pt x="881818" y="122187"/>
                      <a:pt x="881818" y="272913"/>
                    </a:cubicBezTo>
                    <a:lnTo>
                      <a:pt x="881818" y="272913"/>
                    </a:lnTo>
                    <a:cubicBezTo>
                      <a:pt x="881818" y="345294"/>
                      <a:pt x="853064" y="414710"/>
                      <a:pt x="801883" y="465892"/>
                    </a:cubicBezTo>
                    <a:cubicBezTo>
                      <a:pt x="750702" y="517073"/>
                      <a:pt x="681286" y="545826"/>
                      <a:pt x="608905" y="545826"/>
                    </a:cubicBezTo>
                    <a:lnTo>
                      <a:pt x="272913" y="545826"/>
                    </a:lnTo>
                    <a:cubicBezTo>
                      <a:pt x="122187" y="545826"/>
                      <a:pt x="0" y="423639"/>
                      <a:pt x="0" y="272913"/>
                    </a:cubicBezTo>
                    <a:lnTo>
                      <a:pt x="0" y="272913"/>
                    </a:lnTo>
                    <a:cubicBezTo>
                      <a:pt x="0" y="122187"/>
                      <a:pt x="122187" y="0"/>
                      <a:pt x="272913" y="0"/>
                    </a:cubicBezTo>
                    <a:close/>
                  </a:path>
                </a:pathLst>
              </a:custGeom>
              <a:solidFill>
                <a:srgbClr val="619AC4"/>
              </a:solidFill>
              <a:ln w="66675" cap="rnd">
                <a:solidFill>
                  <a:srgbClr val="619AC4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133350"/>
                <a:ext cx="881818" cy="679176"/>
              </a:xfrm>
              <a:prstGeom prst="rect">
                <a:avLst/>
              </a:prstGeom>
            </p:spPr>
            <p:txBody>
              <a:bodyPr anchor="ctr" rtlCol="false" tIns="56444" lIns="56444" bIns="56444" rIns="56444"/>
              <a:lstStyle/>
              <a:p>
                <a:pPr algn="ctr">
                  <a:lnSpc>
                    <a:spcPts val="9619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817313" y="454976"/>
              <a:ext cx="899530" cy="636213"/>
            </a:xfrm>
            <a:custGeom>
              <a:avLst/>
              <a:gdLst/>
              <a:ahLst/>
              <a:cxnLst/>
              <a:rect r="r" b="b" t="t" l="l"/>
              <a:pathLst>
                <a:path h="636213" w="899530">
                  <a:moveTo>
                    <a:pt x="0" y="0"/>
                  </a:moveTo>
                  <a:lnTo>
                    <a:pt x="899530" y="0"/>
                  </a:lnTo>
                  <a:lnTo>
                    <a:pt x="899530" y="636214"/>
                  </a:lnTo>
                  <a:lnTo>
                    <a:pt x="0" y="6362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3608990" y="929414"/>
            <a:ext cx="3445537" cy="3316329"/>
          </a:xfrm>
          <a:custGeom>
            <a:avLst/>
            <a:gdLst/>
            <a:ahLst/>
            <a:cxnLst/>
            <a:rect r="r" b="b" t="t" l="l"/>
            <a:pathLst>
              <a:path h="3316329" w="3445537">
                <a:moveTo>
                  <a:pt x="0" y="0"/>
                </a:moveTo>
                <a:lnTo>
                  <a:pt x="3445537" y="0"/>
                </a:lnTo>
                <a:lnTo>
                  <a:pt x="3445537" y="3316329"/>
                </a:lnTo>
                <a:lnTo>
                  <a:pt x="0" y="33163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519789" y="3579199"/>
            <a:ext cx="11805633" cy="460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3"/>
              </a:lnSpc>
              <a:spcBef>
                <a:spcPct val="0"/>
              </a:spcBef>
            </a:pPr>
            <a:r>
              <a:rPr lang="en-US" b="true" sz="396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Future Enhancements:</a:t>
            </a:r>
          </a:p>
          <a:p>
            <a:pPr algn="l" marL="811984" indent="-405992" lvl="1">
              <a:lnSpc>
                <a:spcPts val="4513"/>
              </a:lnSpc>
              <a:buFont typeface="Arial"/>
              <a:buChar char="•"/>
            </a:pPr>
            <a:r>
              <a:rPr lang="en-US" b="true" sz="376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Geolocation</a:t>
            </a:r>
          </a:p>
          <a:p>
            <a:pPr algn="l" marL="811984" indent="-405992" lvl="1">
              <a:lnSpc>
                <a:spcPts val="4513"/>
              </a:lnSpc>
              <a:buFont typeface="Arial"/>
              <a:buChar char="•"/>
            </a:pPr>
            <a:r>
              <a:rPr lang="en-US" b="true" sz="376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Detailed View</a:t>
            </a:r>
          </a:p>
          <a:p>
            <a:pPr algn="l" marL="811984" indent="-405992" lvl="1">
              <a:lnSpc>
                <a:spcPts val="4513"/>
              </a:lnSpc>
              <a:buFont typeface="Arial"/>
              <a:buChar char="•"/>
            </a:pPr>
            <a:r>
              <a:rPr lang="en-US" b="true" sz="376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Search Bar</a:t>
            </a:r>
          </a:p>
          <a:p>
            <a:pPr algn="l" marL="811984" indent="-405992" lvl="1">
              <a:lnSpc>
                <a:spcPts val="4513"/>
              </a:lnSpc>
              <a:buFont typeface="Arial"/>
              <a:buChar char="•"/>
            </a:pPr>
            <a:r>
              <a:rPr lang="en-US" b="true" sz="376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Interactive Map</a:t>
            </a:r>
          </a:p>
          <a:p>
            <a:pPr algn="l" marL="811984" indent="-405992" lvl="1">
              <a:lnSpc>
                <a:spcPts val="4513"/>
              </a:lnSpc>
              <a:buFont typeface="Arial"/>
              <a:buChar char="•"/>
            </a:pPr>
            <a:r>
              <a:rPr lang="en-US" b="true" sz="376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Severe Weather Alerts</a:t>
            </a:r>
          </a:p>
          <a:p>
            <a:pPr algn="l" marL="811984" indent="-405992" lvl="1">
              <a:lnSpc>
                <a:spcPts val="4513"/>
              </a:lnSpc>
              <a:buFont typeface="Arial"/>
              <a:buChar char="•"/>
            </a:pPr>
            <a:r>
              <a:rPr lang="en-US" b="true" sz="376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Air Quality Index (AQI)</a:t>
            </a:r>
          </a:p>
          <a:p>
            <a:pPr algn="l" marL="811984" indent="-405992" lvl="1">
              <a:lnSpc>
                <a:spcPts val="4513"/>
              </a:lnSpc>
              <a:buFont typeface="Arial"/>
              <a:buChar char="•"/>
            </a:pPr>
            <a:r>
              <a:rPr lang="en-US" b="true" sz="376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Sunrise/Sunset and Moon Phases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DC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5873" y="738998"/>
            <a:ext cx="16756254" cy="8809003"/>
            <a:chOff x="0" y="0"/>
            <a:chExt cx="1241204" cy="6525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41204" cy="652519"/>
            </a:xfrm>
            <a:custGeom>
              <a:avLst/>
              <a:gdLst/>
              <a:ahLst/>
              <a:cxnLst/>
              <a:rect r="r" b="b" t="t" l="l"/>
              <a:pathLst>
                <a:path h="652519" w="1241204">
                  <a:moveTo>
                    <a:pt x="43589" y="0"/>
                  </a:moveTo>
                  <a:lnTo>
                    <a:pt x="1197615" y="0"/>
                  </a:lnTo>
                  <a:cubicBezTo>
                    <a:pt x="1221688" y="0"/>
                    <a:pt x="1241204" y="19516"/>
                    <a:pt x="1241204" y="43589"/>
                  </a:cubicBezTo>
                  <a:lnTo>
                    <a:pt x="1241204" y="608929"/>
                  </a:lnTo>
                  <a:cubicBezTo>
                    <a:pt x="1241204" y="633003"/>
                    <a:pt x="1221688" y="652519"/>
                    <a:pt x="1197615" y="652519"/>
                  </a:cubicBezTo>
                  <a:lnTo>
                    <a:pt x="43589" y="652519"/>
                  </a:lnTo>
                  <a:cubicBezTo>
                    <a:pt x="19516" y="652519"/>
                    <a:pt x="0" y="633003"/>
                    <a:pt x="0" y="608929"/>
                  </a:cubicBezTo>
                  <a:lnTo>
                    <a:pt x="0" y="43589"/>
                  </a:lnTo>
                  <a:cubicBezTo>
                    <a:pt x="0" y="19516"/>
                    <a:pt x="19516" y="0"/>
                    <a:pt x="43589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619AC4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241204" cy="652519"/>
            </a:xfrm>
            <a:prstGeom prst="rect">
              <a:avLst/>
            </a:prstGeom>
          </p:spPr>
          <p:txBody>
            <a:bodyPr anchor="ctr" rtlCol="false" tIns="56444" lIns="56444" bIns="56444" rIns="56444"/>
            <a:lstStyle/>
            <a:p>
              <a:pPr algn="ctr" marL="0" indent="0" lvl="0">
                <a:lnSpc>
                  <a:spcPts val="20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964298" y="4530290"/>
            <a:ext cx="12359405" cy="1455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55"/>
              </a:lnSpc>
            </a:pPr>
            <a:r>
              <a:rPr lang="en-US" sz="11077" spc="-409">
                <a:solidFill>
                  <a:srgbClr val="000000"/>
                </a:solidFill>
                <a:latin typeface="Mulled Wine Season"/>
                <a:ea typeface="Mulled Wine Season"/>
                <a:cs typeface="Mulled Wine Season"/>
                <a:sym typeface="Mulled Wine Season"/>
              </a:rPr>
              <a:t>Thank you!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28700" y="1028700"/>
            <a:ext cx="3549753" cy="3549753"/>
          </a:xfrm>
          <a:custGeom>
            <a:avLst/>
            <a:gdLst/>
            <a:ahLst/>
            <a:cxnLst/>
            <a:rect r="r" b="b" t="t" l="l"/>
            <a:pathLst>
              <a:path h="3549753" w="3549753">
                <a:moveTo>
                  <a:pt x="0" y="0"/>
                </a:moveTo>
                <a:lnTo>
                  <a:pt x="3549753" y="0"/>
                </a:lnTo>
                <a:lnTo>
                  <a:pt x="3549753" y="3549753"/>
                </a:lnTo>
                <a:lnTo>
                  <a:pt x="0" y="35497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75604">
            <a:off x="13212892" y="5861264"/>
            <a:ext cx="3497033" cy="2880284"/>
          </a:xfrm>
          <a:custGeom>
            <a:avLst/>
            <a:gdLst/>
            <a:ahLst/>
            <a:cxnLst/>
            <a:rect r="r" b="b" t="t" l="l"/>
            <a:pathLst>
              <a:path h="2880284" w="3497033">
                <a:moveTo>
                  <a:pt x="0" y="0"/>
                </a:moveTo>
                <a:lnTo>
                  <a:pt x="3497034" y="0"/>
                </a:lnTo>
                <a:lnTo>
                  <a:pt x="3497034" y="2880284"/>
                </a:lnTo>
                <a:lnTo>
                  <a:pt x="0" y="28802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4970131">
            <a:off x="9015672" y="3114689"/>
            <a:ext cx="256656" cy="885022"/>
          </a:xfrm>
          <a:custGeom>
            <a:avLst/>
            <a:gdLst/>
            <a:ahLst/>
            <a:cxnLst/>
            <a:rect r="r" b="b" t="t" l="l"/>
            <a:pathLst>
              <a:path h="885022" w="256656">
                <a:moveTo>
                  <a:pt x="0" y="0"/>
                </a:moveTo>
                <a:lnTo>
                  <a:pt x="256656" y="0"/>
                </a:lnTo>
                <a:lnTo>
                  <a:pt x="256656" y="885022"/>
                </a:lnTo>
                <a:lnTo>
                  <a:pt x="0" y="8850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090702" y="6557813"/>
            <a:ext cx="7610225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Pak Elina</a:t>
            </a:r>
          </a:p>
        </p:txBody>
      </p:sp>
      <p:grpSp>
        <p:nvGrpSpPr>
          <p:cNvPr name="Group 10" id="10"/>
          <p:cNvGrpSpPr/>
          <p:nvPr/>
        </p:nvGrpSpPr>
        <p:grpSpPr>
          <a:xfrm rot="-10800000">
            <a:off x="15648678" y="738998"/>
            <a:ext cx="1873449" cy="1159624"/>
            <a:chOff x="0" y="0"/>
            <a:chExt cx="2497933" cy="1546166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2497933" cy="1546166"/>
              <a:chOff x="0" y="0"/>
              <a:chExt cx="881818" cy="545826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81818" cy="545826"/>
              </a:xfrm>
              <a:custGeom>
                <a:avLst/>
                <a:gdLst/>
                <a:ahLst/>
                <a:cxnLst/>
                <a:rect r="r" b="b" t="t" l="l"/>
                <a:pathLst>
                  <a:path h="545826" w="881818">
                    <a:moveTo>
                      <a:pt x="272913" y="0"/>
                    </a:moveTo>
                    <a:lnTo>
                      <a:pt x="608905" y="0"/>
                    </a:lnTo>
                    <a:cubicBezTo>
                      <a:pt x="759630" y="0"/>
                      <a:pt x="881818" y="122187"/>
                      <a:pt x="881818" y="272913"/>
                    </a:cubicBezTo>
                    <a:lnTo>
                      <a:pt x="881818" y="272913"/>
                    </a:lnTo>
                    <a:cubicBezTo>
                      <a:pt x="881818" y="345294"/>
                      <a:pt x="853064" y="414710"/>
                      <a:pt x="801883" y="465892"/>
                    </a:cubicBezTo>
                    <a:cubicBezTo>
                      <a:pt x="750702" y="517073"/>
                      <a:pt x="681286" y="545826"/>
                      <a:pt x="608905" y="545826"/>
                    </a:cubicBezTo>
                    <a:lnTo>
                      <a:pt x="272913" y="545826"/>
                    </a:lnTo>
                    <a:cubicBezTo>
                      <a:pt x="122187" y="545826"/>
                      <a:pt x="0" y="423639"/>
                      <a:pt x="0" y="272913"/>
                    </a:cubicBezTo>
                    <a:lnTo>
                      <a:pt x="0" y="272913"/>
                    </a:lnTo>
                    <a:cubicBezTo>
                      <a:pt x="0" y="122187"/>
                      <a:pt x="122187" y="0"/>
                      <a:pt x="272913" y="0"/>
                    </a:cubicBezTo>
                    <a:close/>
                  </a:path>
                </a:pathLst>
              </a:custGeom>
              <a:solidFill>
                <a:srgbClr val="7DCBE4"/>
              </a:solidFill>
              <a:ln w="66675" cap="rnd">
                <a:solidFill>
                  <a:srgbClr val="619AC4"/>
                </a:solidFill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133350"/>
                <a:ext cx="881818" cy="679176"/>
              </a:xfrm>
              <a:prstGeom prst="rect">
                <a:avLst/>
              </a:prstGeom>
            </p:spPr>
            <p:txBody>
              <a:bodyPr anchor="ctr" rtlCol="false" tIns="56444" lIns="56444" bIns="56444" rIns="56444"/>
              <a:lstStyle/>
              <a:p>
                <a:pPr algn="ctr">
                  <a:lnSpc>
                    <a:spcPts val="9619"/>
                  </a:lnSpc>
                </a:pPr>
              </a:p>
            </p:txBody>
          </p:sp>
        </p:grpSp>
        <p:sp>
          <p:nvSpPr>
            <p:cNvPr name="Freeform 14" id="14"/>
            <p:cNvSpPr/>
            <p:nvPr/>
          </p:nvSpPr>
          <p:spPr>
            <a:xfrm flipH="false" flipV="false" rot="0">
              <a:off x="817313" y="454976"/>
              <a:ext cx="899530" cy="636213"/>
            </a:xfrm>
            <a:custGeom>
              <a:avLst/>
              <a:gdLst/>
              <a:ahLst/>
              <a:cxnLst/>
              <a:rect r="r" b="b" t="t" l="l"/>
              <a:pathLst>
                <a:path h="636213" w="899530">
                  <a:moveTo>
                    <a:pt x="0" y="0"/>
                  </a:moveTo>
                  <a:lnTo>
                    <a:pt x="899530" y="0"/>
                  </a:lnTo>
                  <a:lnTo>
                    <a:pt x="899530" y="636214"/>
                  </a:lnTo>
                  <a:lnTo>
                    <a:pt x="0" y="6362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DAGW1z11vAQ</dc:identifier>
  <dcterms:modified xsi:type="dcterms:W3CDTF">2011-08-01T06:04:30Z</dcterms:modified>
  <cp:revision>1</cp:revision>
  <dc:title>Weather Forecast Symbols Presentation Blue and White Simple Style</dc:title>
</cp:coreProperties>
</file>