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ulled Wine Season" charset="1" panose="00000000000000000000"/>
      <p:regular r:id="rId17"/>
    </p:embeddedFont>
    <p:embeddedFont>
      <p:font typeface="Nunito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jpeg" Type="http://schemas.openxmlformats.org/officeDocument/2006/relationships/image"/><Relationship Id="rId11" Target="../media/VAGXjlpXiLY.mp4" Type="http://schemas.openxmlformats.org/officeDocument/2006/relationships/video"/><Relationship Id="rId12" Target="../media/VAGXjlpXiLY.mp4" Type="http://schemas.microsoft.com/office/2007/relationships/media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jpeg" Type="http://schemas.openxmlformats.org/officeDocument/2006/relationships/image"/><Relationship Id="rId11" Target="../media/image20.jpe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7.jpe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1.jpeg" Type="http://schemas.openxmlformats.org/officeDocument/2006/relationships/image"/><Relationship Id="rId9" Target="../media/image2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jpe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5.jpeg" Type="http://schemas.openxmlformats.org/officeDocument/2006/relationships/image"/><Relationship Id="rId9" Target="../media/image2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8.jpe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41533" y="2256570"/>
            <a:ext cx="10404933" cy="5182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94"/>
              </a:lnSpc>
            </a:pPr>
            <a:r>
              <a:rPr lang="en-US" sz="13667" spc="-505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Weather dashboard</a:t>
            </a:r>
          </a:p>
          <a:p>
            <a:pPr algn="ctr" marL="0" indent="0" lvl="0">
              <a:lnSpc>
                <a:spcPts val="13394"/>
              </a:lnSpc>
            </a:pPr>
            <a:r>
              <a:rPr lang="en-US" sz="13667" spc="-505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project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46762" y="1820862"/>
            <a:ext cx="3322638" cy="3322638"/>
          </a:xfrm>
          <a:custGeom>
            <a:avLst/>
            <a:gdLst/>
            <a:ahLst/>
            <a:cxnLst/>
            <a:rect r="r" b="b" t="t" l="l"/>
            <a:pathLst>
              <a:path h="3322638" w="3322638">
                <a:moveTo>
                  <a:pt x="0" y="0"/>
                </a:moveTo>
                <a:lnTo>
                  <a:pt x="3322638" y="0"/>
                </a:lnTo>
                <a:lnTo>
                  <a:pt x="3322638" y="3322638"/>
                </a:lnTo>
                <a:lnTo>
                  <a:pt x="0" y="3322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72624">
            <a:off x="13246306" y="1733968"/>
            <a:ext cx="3162687" cy="3028273"/>
          </a:xfrm>
          <a:custGeom>
            <a:avLst/>
            <a:gdLst/>
            <a:ahLst/>
            <a:cxnLst/>
            <a:rect r="r" b="b" t="t" l="l"/>
            <a:pathLst>
              <a:path h="3028273" w="3162687">
                <a:moveTo>
                  <a:pt x="0" y="0"/>
                </a:moveTo>
                <a:lnTo>
                  <a:pt x="3162687" y="0"/>
                </a:lnTo>
                <a:lnTo>
                  <a:pt x="3162687" y="3028273"/>
                </a:lnTo>
                <a:lnTo>
                  <a:pt x="0" y="3028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75604">
            <a:off x="1953092" y="5253100"/>
            <a:ext cx="2830622" cy="2331403"/>
          </a:xfrm>
          <a:custGeom>
            <a:avLst/>
            <a:gdLst/>
            <a:ahLst/>
            <a:cxnLst/>
            <a:rect r="r" b="b" t="t" l="l"/>
            <a:pathLst>
              <a:path h="2331403" w="2830622">
                <a:moveTo>
                  <a:pt x="0" y="0"/>
                </a:moveTo>
                <a:lnTo>
                  <a:pt x="2830622" y="0"/>
                </a:lnTo>
                <a:lnTo>
                  <a:pt x="2830622" y="2331403"/>
                </a:lnTo>
                <a:lnTo>
                  <a:pt x="0" y="2331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288248">
            <a:off x="13369205" y="4991990"/>
            <a:ext cx="3198853" cy="1739376"/>
          </a:xfrm>
          <a:custGeom>
            <a:avLst/>
            <a:gdLst/>
            <a:ahLst/>
            <a:cxnLst/>
            <a:rect r="r" b="b" t="t" l="l"/>
            <a:pathLst>
              <a:path h="1739376" w="3198853">
                <a:moveTo>
                  <a:pt x="0" y="0"/>
                </a:moveTo>
                <a:lnTo>
                  <a:pt x="3198853" y="0"/>
                </a:lnTo>
                <a:lnTo>
                  <a:pt x="3198853" y="1739376"/>
                </a:lnTo>
                <a:lnTo>
                  <a:pt x="0" y="1739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970131">
            <a:off x="9015672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572147" y="8226400"/>
            <a:ext cx="6647334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Pak Elina </a:t>
            </a:r>
          </a:p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202255631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241204" cy="65251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 marL="0" indent="0" lvl="0">
                <a:lnSpc>
                  <a:spcPts val="20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712564" y="7155017"/>
            <a:ext cx="7769750" cy="91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24"/>
              </a:lnSpc>
            </a:pPr>
            <a:r>
              <a:rPr lang="en-US" sz="6963" spc="-257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Demo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3549753" cy="3549753"/>
          </a:xfrm>
          <a:custGeom>
            <a:avLst/>
            <a:gdLst/>
            <a:ahLst/>
            <a:cxnLst/>
            <a:rect r="r" b="b" t="t" l="l"/>
            <a:pathLst>
              <a:path h="3549753" w="3549753">
                <a:moveTo>
                  <a:pt x="0" y="0"/>
                </a:moveTo>
                <a:lnTo>
                  <a:pt x="3549753" y="0"/>
                </a:lnTo>
                <a:lnTo>
                  <a:pt x="3549753" y="3549753"/>
                </a:lnTo>
                <a:lnTo>
                  <a:pt x="0" y="3549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75604">
            <a:off x="13212892" y="5861264"/>
            <a:ext cx="3497033" cy="2880284"/>
          </a:xfrm>
          <a:custGeom>
            <a:avLst/>
            <a:gdLst/>
            <a:ahLst/>
            <a:cxnLst/>
            <a:rect r="r" b="b" t="t" l="l"/>
            <a:pathLst>
              <a:path h="2880284" w="3497033">
                <a:moveTo>
                  <a:pt x="0" y="0"/>
                </a:moveTo>
                <a:lnTo>
                  <a:pt x="3497034" y="0"/>
                </a:lnTo>
                <a:lnTo>
                  <a:pt x="3497034" y="2880284"/>
                </a:lnTo>
                <a:lnTo>
                  <a:pt x="0" y="28802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4970131">
            <a:off x="9015672" y="3114689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15648678" y="738998"/>
            <a:ext cx="1873449" cy="1159624"/>
            <a:chOff x="0" y="0"/>
            <a:chExt cx="2497933" cy="154616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7DCBE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4" id="14">
            <a:hlinkClick action="ppaction://media"/>
          </p:cNvPr>
          <p:cNvPicPr>
            <a:picLocks noChangeAspect="true"/>
          </p:cNvPicPr>
          <p:nvPr>
            <a:videoFile r:link="rId11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0"/>
          <a:srcRect l="240" t="2190" r="0" b="0"/>
          <a:stretch>
            <a:fillRect/>
          </a:stretch>
        </p:blipFill>
        <p:spPr>
          <a:xfrm flipH="false" flipV="false" rot="0">
            <a:off x="4602656" y="1208992"/>
            <a:ext cx="10023220" cy="8049308"/>
          </a:xfrm>
          <a:prstGeom prst="rect">
            <a:avLst/>
          </a:prstGeom>
        </p:spPr>
      </p:pic>
    </p:spTree>
  </p:cSld>
  <p:clrMapOvr>
    <a:masterClrMapping/>
  </p:clrMapOvr>
  <p:transition spd="fast">
    <p:fade/>
  </p:transition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241204" cy="65251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 marL="0" indent="0" lvl="0">
                <a:lnSpc>
                  <a:spcPts val="20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64298" y="4530290"/>
            <a:ext cx="12359405" cy="1455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55"/>
              </a:lnSpc>
            </a:pPr>
            <a:r>
              <a:rPr lang="en-US" sz="11077" spc="-409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Thank you!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3549753" cy="3549753"/>
          </a:xfrm>
          <a:custGeom>
            <a:avLst/>
            <a:gdLst/>
            <a:ahLst/>
            <a:cxnLst/>
            <a:rect r="r" b="b" t="t" l="l"/>
            <a:pathLst>
              <a:path h="3549753" w="3549753">
                <a:moveTo>
                  <a:pt x="0" y="0"/>
                </a:moveTo>
                <a:lnTo>
                  <a:pt x="3549753" y="0"/>
                </a:lnTo>
                <a:lnTo>
                  <a:pt x="3549753" y="3549753"/>
                </a:lnTo>
                <a:lnTo>
                  <a:pt x="0" y="3549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75604">
            <a:off x="13212892" y="5861264"/>
            <a:ext cx="3497033" cy="2880284"/>
          </a:xfrm>
          <a:custGeom>
            <a:avLst/>
            <a:gdLst/>
            <a:ahLst/>
            <a:cxnLst/>
            <a:rect r="r" b="b" t="t" l="l"/>
            <a:pathLst>
              <a:path h="2880284" w="3497033">
                <a:moveTo>
                  <a:pt x="0" y="0"/>
                </a:moveTo>
                <a:lnTo>
                  <a:pt x="3497034" y="0"/>
                </a:lnTo>
                <a:lnTo>
                  <a:pt x="3497034" y="2880284"/>
                </a:lnTo>
                <a:lnTo>
                  <a:pt x="0" y="28802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4970131">
            <a:off x="9015672" y="3114689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90702" y="6557813"/>
            <a:ext cx="7610225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Pak Elina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15648678" y="738998"/>
            <a:ext cx="1873449" cy="1159624"/>
            <a:chOff x="0" y="0"/>
            <a:chExt cx="2497933" cy="154616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7DCBE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89638"/>
            <a:ext cx="16756254" cy="8758364"/>
            <a:chOff x="0" y="0"/>
            <a:chExt cx="1241204" cy="6487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48768"/>
            </a:xfrm>
            <a:custGeom>
              <a:avLst/>
              <a:gdLst/>
              <a:ahLst/>
              <a:cxnLst/>
              <a:rect r="r" b="b" t="t" l="l"/>
              <a:pathLst>
                <a:path h="648768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01281" y="8495622"/>
            <a:ext cx="867537" cy="613585"/>
          </a:xfrm>
          <a:custGeom>
            <a:avLst/>
            <a:gdLst/>
            <a:ahLst/>
            <a:cxnLst/>
            <a:rect r="r" b="b" t="t" l="l"/>
            <a:pathLst>
              <a:path h="613585" w="867537">
                <a:moveTo>
                  <a:pt x="0" y="0"/>
                </a:moveTo>
                <a:lnTo>
                  <a:pt x="867537" y="0"/>
                </a:lnTo>
                <a:lnTo>
                  <a:pt x="867537" y="613585"/>
                </a:lnTo>
                <a:lnTo>
                  <a:pt x="0" y="613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48678" y="8388377"/>
            <a:ext cx="1873449" cy="1159624"/>
            <a:chOff x="0" y="0"/>
            <a:chExt cx="881818" cy="5458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1818" cy="545826"/>
            </a:xfrm>
            <a:custGeom>
              <a:avLst/>
              <a:gdLst/>
              <a:ahLst/>
              <a:cxnLst/>
              <a:rect r="r" b="b" t="t" l="l"/>
              <a:pathLst>
                <a:path h="545826" w="881818">
                  <a:moveTo>
                    <a:pt x="272913" y="0"/>
                  </a:moveTo>
                  <a:lnTo>
                    <a:pt x="608905" y="0"/>
                  </a:lnTo>
                  <a:cubicBezTo>
                    <a:pt x="759630" y="0"/>
                    <a:pt x="881818" y="122187"/>
                    <a:pt x="881818" y="272913"/>
                  </a:cubicBezTo>
                  <a:lnTo>
                    <a:pt x="881818" y="272913"/>
                  </a:lnTo>
                  <a:cubicBezTo>
                    <a:pt x="881818" y="345294"/>
                    <a:pt x="853064" y="414710"/>
                    <a:pt x="801883" y="465892"/>
                  </a:cubicBezTo>
                  <a:cubicBezTo>
                    <a:pt x="750702" y="517073"/>
                    <a:pt x="681286" y="545826"/>
                    <a:pt x="608905" y="545826"/>
                  </a:cubicBezTo>
                  <a:lnTo>
                    <a:pt x="272913" y="545826"/>
                  </a:lnTo>
                  <a:cubicBezTo>
                    <a:pt x="122187" y="545826"/>
                    <a:pt x="0" y="423639"/>
                    <a:pt x="0" y="272913"/>
                  </a:cubicBezTo>
                  <a:lnTo>
                    <a:pt x="0" y="272913"/>
                  </a:lnTo>
                  <a:cubicBezTo>
                    <a:pt x="0" y="122187"/>
                    <a:pt x="122187" y="0"/>
                    <a:pt x="272913" y="0"/>
                  </a:cubicBezTo>
                  <a:close/>
                </a:path>
              </a:pathLst>
            </a:custGeom>
            <a:solidFill>
              <a:srgbClr val="619AC4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881818" cy="679176"/>
            </a:xfrm>
            <a:prstGeom prst="rect">
              <a:avLst/>
            </a:prstGeom>
          </p:spPr>
          <p:txBody>
            <a:bodyPr anchor="ctr" rtlCol="false" tIns="43895" lIns="43895" bIns="43895" rIns="43895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261662" y="8729609"/>
            <a:ext cx="674648" cy="477160"/>
          </a:xfrm>
          <a:custGeom>
            <a:avLst/>
            <a:gdLst/>
            <a:ahLst/>
            <a:cxnLst/>
            <a:rect r="r" b="b" t="t" l="l"/>
            <a:pathLst>
              <a:path h="477160" w="674648">
                <a:moveTo>
                  <a:pt x="0" y="0"/>
                </a:moveTo>
                <a:lnTo>
                  <a:pt x="674648" y="0"/>
                </a:lnTo>
                <a:lnTo>
                  <a:pt x="674648" y="477160"/>
                </a:lnTo>
                <a:lnTo>
                  <a:pt x="0" y="477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234495" y="1130870"/>
            <a:ext cx="674648" cy="477160"/>
          </a:xfrm>
          <a:custGeom>
            <a:avLst/>
            <a:gdLst/>
            <a:ahLst/>
            <a:cxnLst/>
            <a:rect r="r" b="b" t="t" l="l"/>
            <a:pathLst>
              <a:path h="477160" w="674648">
                <a:moveTo>
                  <a:pt x="0" y="0"/>
                </a:moveTo>
                <a:lnTo>
                  <a:pt x="674648" y="0"/>
                </a:lnTo>
                <a:lnTo>
                  <a:pt x="674648" y="477160"/>
                </a:lnTo>
                <a:lnTo>
                  <a:pt x="0" y="477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48174" y="912374"/>
            <a:ext cx="5585915" cy="8512891"/>
          </a:xfrm>
          <a:custGeom>
            <a:avLst/>
            <a:gdLst/>
            <a:ahLst/>
            <a:cxnLst/>
            <a:rect r="r" b="b" t="t" l="l"/>
            <a:pathLst>
              <a:path h="8512891" w="5585915">
                <a:moveTo>
                  <a:pt x="0" y="0"/>
                </a:moveTo>
                <a:lnTo>
                  <a:pt x="5585914" y="0"/>
                </a:lnTo>
                <a:lnTo>
                  <a:pt x="5585914" y="8512891"/>
                </a:lnTo>
                <a:lnTo>
                  <a:pt x="0" y="85128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09793" y="2540826"/>
            <a:ext cx="6737974" cy="5341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What sections did I use?</a:t>
            </a:r>
          </a:p>
          <a:p>
            <a:pPr algn="l">
              <a:lnSpc>
                <a:spcPts val="6984"/>
              </a:lnSpc>
            </a:pPr>
          </a:p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How does my project look so far?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89638"/>
            <a:ext cx="16756254" cy="8758364"/>
            <a:chOff x="0" y="0"/>
            <a:chExt cx="1241204" cy="6487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48768"/>
            </a:xfrm>
            <a:custGeom>
              <a:avLst/>
              <a:gdLst/>
              <a:ahLst/>
              <a:cxnLst/>
              <a:rect r="r" b="b" t="t" l="l"/>
              <a:pathLst>
                <a:path h="648768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329029" y="2023076"/>
            <a:ext cx="9179612" cy="4645076"/>
          </a:xfrm>
          <a:custGeom>
            <a:avLst/>
            <a:gdLst/>
            <a:ahLst/>
            <a:cxnLst/>
            <a:rect r="r" b="b" t="t" l="l"/>
            <a:pathLst>
              <a:path h="4645076" w="9179612">
                <a:moveTo>
                  <a:pt x="0" y="0"/>
                </a:moveTo>
                <a:lnTo>
                  <a:pt x="9179612" y="0"/>
                </a:lnTo>
                <a:lnTo>
                  <a:pt x="9179612" y="4645076"/>
                </a:lnTo>
                <a:lnTo>
                  <a:pt x="0" y="464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900" r="-232" b="-1189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0537" y="4554567"/>
            <a:ext cx="7444866" cy="4227170"/>
          </a:xfrm>
          <a:custGeom>
            <a:avLst/>
            <a:gdLst/>
            <a:ahLst/>
            <a:cxnLst/>
            <a:rect r="r" b="b" t="t" l="l"/>
            <a:pathLst>
              <a:path h="4227170" w="7444866">
                <a:moveTo>
                  <a:pt x="0" y="0"/>
                </a:moveTo>
                <a:lnTo>
                  <a:pt x="7444865" y="0"/>
                </a:lnTo>
                <a:lnTo>
                  <a:pt x="7444865" y="4227170"/>
                </a:lnTo>
                <a:lnTo>
                  <a:pt x="0" y="42271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1012" t="-44822" r="-42799" b="-57507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39654" y="1114425"/>
            <a:ext cx="6737974" cy="90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What I used: 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89638"/>
            <a:ext cx="16756254" cy="8758364"/>
            <a:chOff x="0" y="0"/>
            <a:chExt cx="1241204" cy="6487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48768"/>
            </a:xfrm>
            <a:custGeom>
              <a:avLst/>
              <a:gdLst/>
              <a:ahLst/>
              <a:cxnLst/>
              <a:rect r="r" b="b" t="t" l="l"/>
              <a:pathLst>
                <a:path h="648768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8535981" y="1964795"/>
            <a:ext cx="8490699" cy="6357411"/>
          </a:xfrm>
          <a:custGeom>
            <a:avLst/>
            <a:gdLst/>
            <a:ahLst/>
            <a:cxnLst/>
            <a:rect r="r" b="b" t="t" l="l"/>
            <a:pathLst>
              <a:path h="6357411" w="8490699">
                <a:moveTo>
                  <a:pt x="0" y="0"/>
                </a:moveTo>
                <a:lnTo>
                  <a:pt x="8490698" y="0"/>
                </a:lnTo>
                <a:lnTo>
                  <a:pt x="8490698" y="6357410"/>
                </a:lnTo>
                <a:lnTo>
                  <a:pt x="0" y="63574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09793" y="4626071"/>
            <a:ext cx="6737974" cy="90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Inspiration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01366" y="191757"/>
            <a:ext cx="5294624" cy="2878952"/>
          </a:xfrm>
          <a:custGeom>
            <a:avLst/>
            <a:gdLst/>
            <a:ahLst/>
            <a:cxnLst/>
            <a:rect r="r" b="b" t="t" l="l"/>
            <a:pathLst>
              <a:path h="2878952" w="5294624">
                <a:moveTo>
                  <a:pt x="0" y="0"/>
                </a:moveTo>
                <a:lnTo>
                  <a:pt x="5294624" y="0"/>
                </a:lnTo>
                <a:lnTo>
                  <a:pt x="5294624" y="2878952"/>
                </a:lnTo>
                <a:lnTo>
                  <a:pt x="0" y="2878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7725514" y="2398814"/>
            <a:ext cx="9223625" cy="3134154"/>
          </a:xfrm>
          <a:custGeom>
            <a:avLst/>
            <a:gdLst/>
            <a:ahLst/>
            <a:cxnLst/>
            <a:rect r="r" b="b" t="t" l="l"/>
            <a:pathLst>
              <a:path h="3134154" w="9223625">
                <a:moveTo>
                  <a:pt x="0" y="0"/>
                </a:moveTo>
                <a:lnTo>
                  <a:pt x="9223625" y="0"/>
                </a:lnTo>
                <a:lnTo>
                  <a:pt x="9223625" y="3134155"/>
                </a:lnTo>
                <a:lnTo>
                  <a:pt x="0" y="31341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7623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62439" y="4200664"/>
            <a:ext cx="7881561" cy="4541749"/>
          </a:xfrm>
          <a:custGeom>
            <a:avLst/>
            <a:gdLst/>
            <a:ahLst/>
            <a:cxnLst/>
            <a:rect r="r" b="b" t="t" l="l"/>
            <a:pathLst>
              <a:path h="4541749" w="7881561">
                <a:moveTo>
                  <a:pt x="0" y="0"/>
                </a:moveTo>
                <a:lnTo>
                  <a:pt x="7881561" y="0"/>
                </a:lnTo>
                <a:lnTo>
                  <a:pt x="7881561" y="4541750"/>
                </a:lnTo>
                <a:lnTo>
                  <a:pt x="0" y="45417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11610" y="4261641"/>
            <a:ext cx="6539232" cy="4419797"/>
          </a:xfrm>
          <a:custGeom>
            <a:avLst/>
            <a:gdLst/>
            <a:ahLst/>
            <a:cxnLst/>
            <a:rect r="r" b="b" t="t" l="l"/>
            <a:pathLst>
              <a:path h="4419797" w="6539232">
                <a:moveTo>
                  <a:pt x="0" y="0"/>
                </a:moveTo>
                <a:lnTo>
                  <a:pt x="6539231" y="0"/>
                </a:lnTo>
                <a:lnTo>
                  <a:pt x="6539231" y="4419797"/>
                </a:lnTo>
                <a:lnTo>
                  <a:pt x="0" y="44197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5884" t="-27164" r="-16" b="-672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2955" y="1183929"/>
            <a:ext cx="9106184" cy="1214885"/>
          </a:xfrm>
          <a:custGeom>
            <a:avLst/>
            <a:gdLst/>
            <a:ahLst/>
            <a:cxnLst/>
            <a:rect r="r" b="b" t="t" l="l"/>
            <a:pathLst>
              <a:path h="1214885" w="9106184">
                <a:moveTo>
                  <a:pt x="0" y="0"/>
                </a:moveTo>
                <a:lnTo>
                  <a:pt x="9106184" y="0"/>
                </a:lnTo>
                <a:lnTo>
                  <a:pt x="9106184" y="1214885"/>
                </a:lnTo>
                <a:lnTo>
                  <a:pt x="0" y="121488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7760" t="0" r="-16344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9793" y="2170629"/>
            <a:ext cx="6737974" cy="1795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AQ dasboard</a:t>
            </a:r>
          </a:p>
          <a:p>
            <a:pPr algn="l" marL="0" indent="0" lvl="0">
              <a:lnSpc>
                <a:spcPts val="6984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2498337" y="510839"/>
            <a:ext cx="5789663" cy="3148129"/>
          </a:xfrm>
          <a:custGeom>
            <a:avLst/>
            <a:gdLst/>
            <a:ahLst/>
            <a:cxnLst/>
            <a:rect r="r" b="b" t="t" l="l"/>
            <a:pathLst>
              <a:path h="3148129" w="5789663">
                <a:moveTo>
                  <a:pt x="0" y="0"/>
                </a:moveTo>
                <a:lnTo>
                  <a:pt x="5789663" y="0"/>
                </a:lnTo>
                <a:lnTo>
                  <a:pt x="5789663" y="3148129"/>
                </a:lnTo>
                <a:lnTo>
                  <a:pt x="0" y="3148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2084904"/>
            <a:ext cx="12745231" cy="4014748"/>
          </a:xfrm>
          <a:custGeom>
            <a:avLst/>
            <a:gdLst/>
            <a:ahLst/>
            <a:cxnLst/>
            <a:rect r="r" b="b" t="t" l="l"/>
            <a:pathLst>
              <a:path h="4014748" w="12745231">
                <a:moveTo>
                  <a:pt x="0" y="0"/>
                </a:moveTo>
                <a:lnTo>
                  <a:pt x="12745231" y="0"/>
                </a:lnTo>
                <a:lnTo>
                  <a:pt x="12745231" y="4014747"/>
                </a:lnTo>
                <a:lnTo>
                  <a:pt x="0" y="40147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42452" y="5638568"/>
            <a:ext cx="13016848" cy="2749809"/>
          </a:xfrm>
          <a:custGeom>
            <a:avLst/>
            <a:gdLst/>
            <a:ahLst/>
            <a:cxnLst/>
            <a:rect r="r" b="b" t="t" l="l"/>
            <a:pathLst>
              <a:path h="2749809" w="13016848">
                <a:moveTo>
                  <a:pt x="0" y="0"/>
                </a:moveTo>
                <a:lnTo>
                  <a:pt x="13016848" y="0"/>
                </a:lnTo>
                <a:lnTo>
                  <a:pt x="13016848" y="2749809"/>
                </a:lnTo>
                <a:lnTo>
                  <a:pt x="0" y="27498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37514" y="1123762"/>
            <a:ext cx="6737974" cy="90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Weather app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58884" y="738998"/>
            <a:ext cx="5205058" cy="2947364"/>
          </a:xfrm>
          <a:custGeom>
            <a:avLst/>
            <a:gdLst/>
            <a:ahLst/>
            <a:cxnLst/>
            <a:rect r="r" b="b" t="t" l="l"/>
            <a:pathLst>
              <a:path h="2947364" w="5205058">
                <a:moveTo>
                  <a:pt x="0" y="0"/>
                </a:moveTo>
                <a:lnTo>
                  <a:pt x="5205058" y="0"/>
                </a:lnTo>
                <a:lnTo>
                  <a:pt x="5205058" y="2947365"/>
                </a:lnTo>
                <a:lnTo>
                  <a:pt x="0" y="294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257625" y="2313971"/>
            <a:ext cx="11301259" cy="1652809"/>
          </a:xfrm>
          <a:custGeom>
            <a:avLst/>
            <a:gdLst/>
            <a:ahLst/>
            <a:cxnLst/>
            <a:rect r="r" b="b" t="t" l="l"/>
            <a:pathLst>
              <a:path h="1652809" w="11301259">
                <a:moveTo>
                  <a:pt x="0" y="0"/>
                </a:moveTo>
                <a:lnTo>
                  <a:pt x="11301259" y="0"/>
                </a:lnTo>
                <a:lnTo>
                  <a:pt x="11301259" y="1652809"/>
                </a:lnTo>
                <a:lnTo>
                  <a:pt x="0" y="16528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1476" y="4153695"/>
            <a:ext cx="12241060" cy="1254709"/>
          </a:xfrm>
          <a:custGeom>
            <a:avLst/>
            <a:gdLst/>
            <a:ahLst/>
            <a:cxnLst/>
            <a:rect r="r" b="b" t="t" l="l"/>
            <a:pathLst>
              <a:path h="1254709" w="12241060">
                <a:moveTo>
                  <a:pt x="0" y="0"/>
                </a:moveTo>
                <a:lnTo>
                  <a:pt x="12241060" y="0"/>
                </a:lnTo>
                <a:lnTo>
                  <a:pt x="12241060" y="1254708"/>
                </a:lnTo>
                <a:lnTo>
                  <a:pt x="0" y="12547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0898" y="5408403"/>
            <a:ext cx="7924252" cy="4031463"/>
          </a:xfrm>
          <a:custGeom>
            <a:avLst/>
            <a:gdLst/>
            <a:ahLst/>
            <a:cxnLst/>
            <a:rect r="r" b="b" t="t" l="l"/>
            <a:pathLst>
              <a:path h="4031463" w="7924252">
                <a:moveTo>
                  <a:pt x="0" y="0"/>
                </a:moveTo>
                <a:lnTo>
                  <a:pt x="7924252" y="0"/>
                </a:lnTo>
                <a:lnTo>
                  <a:pt x="7924252" y="4031463"/>
                </a:lnTo>
                <a:lnTo>
                  <a:pt x="0" y="403146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976285" y="1123762"/>
            <a:ext cx="6737974" cy="90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Weather app 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992147" y="738998"/>
            <a:ext cx="5529980" cy="3131351"/>
          </a:xfrm>
          <a:custGeom>
            <a:avLst/>
            <a:gdLst/>
            <a:ahLst/>
            <a:cxnLst/>
            <a:rect r="r" b="b" t="t" l="l"/>
            <a:pathLst>
              <a:path h="3131351" w="5529980">
                <a:moveTo>
                  <a:pt x="0" y="0"/>
                </a:moveTo>
                <a:lnTo>
                  <a:pt x="5529980" y="0"/>
                </a:lnTo>
                <a:lnTo>
                  <a:pt x="5529980" y="3131352"/>
                </a:lnTo>
                <a:lnTo>
                  <a:pt x="0" y="3131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80710" y="2501251"/>
            <a:ext cx="11301259" cy="4690022"/>
          </a:xfrm>
          <a:custGeom>
            <a:avLst/>
            <a:gdLst/>
            <a:ahLst/>
            <a:cxnLst/>
            <a:rect r="r" b="b" t="t" l="l"/>
            <a:pathLst>
              <a:path h="4690022" w="11301259">
                <a:moveTo>
                  <a:pt x="0" y="0"/>
                </a:moveTo>
                <a:lnTo>
                  <a:pt x="11301259" y="0"/>
                </a:lnTo>
                <a:lnTo>
                  <a:pt x="11301259" y="4690022"/>
                </a:lnTo>
                <a:lnTo>
                  <a:pt x="0" y="46900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9793" y="3870350"/>
            <a:ext cx="7551249" cy="5002703"/>
          </a:xfrm>
          <a:custGeom>
            <a:avLst/>
            <a:gdLst/>
            <a:ahLst/>
            <a:cxnLst/>
            <a:rect r="r" b="b" t="t" l="l"/>
            <a:pathLst>
              <a:path h="5002703" w="7551249">
                <a:moveTo>
                  <a:pt x="0" y="0"/>
                </a:moveTo>
                <a:lnTo>
                  <a:pt x="7551249" y="0"/>
                </a:lnTo>
                <a:lnTo>
                  <a:pt x="7551249" y="5002702"/>
                </a:lnTo>
                <a:lnTo>
                  <a:pt x="0" y="50027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43664" y="1306277"/>
            <a:ext cx="7836462" cy="90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Weather analysis 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72897"/>
            <a:ext cx="16756254" cy="8775105"/>
            <a:chOff x="0" y="0"/>
            <a:chExt cx="1241204" cy="6500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0008"/>
            </a:xfrm>
            <a:custGeom>
              <a:avLst/>
              <a:gdLst/>
              <a:ahLst/>
              <a:cxnLst/>
              <a:rect r="r" b="b" t="t" l="l"/>
              <a:pathLst>
                <a:path h="650008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6418"/>
                  </a:lnTo>
                  <a:cubicBezTo>
                    <a:pt x="1241204" y="630492"/>
                    <a:pt x="1221688" y="650008"/>
                    <a:pt x="1197615" y="650008"/>
                  </a:cubicBezTo>
                  <a:lnTo>
                    <a:pt x="43589" y="650008"/>
                  </a:lnTo>
                  <a:cubicBezTo>
                    <a:pt x="19516" y="650008"/>
                    <a:pt x="0" y="630492"/>
                    <a:pt x="0" y="60641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3358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9793" y="2170629"/>
            <a:ext cx="6737974" cy="90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Is that all?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3608990" y="929414"/>
            <a:ext cx="3445537" cy="3316329"/>
          </a:xfrm>
          <a:custGeom>
            <a:avLst/>
            <a:gdLst/>
            <a:ahLst/>
            <a:cxnLst/>
            <a:rect r="r" b="b" t="t" l="l"/>
            <a:pathLst>
              <a:path h="3316329" w="3445537">
                <a:moveTo>
                  <a:pt x="0" y="0"/>
                </a:moveTo>
                <a:lnTo>
                  <a:pt x="3445537" y="0"/>
                </a:lnTo>
                <a:lnTo>
                  <a:pt x="3445537" y="3316329"/>
                </a:lnTo>
                <a:lnTo>
                  <a:pt x="0" y="33163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9789" y="3579199"/>
            <a:ext cx="11805633" cy="460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3"/>
              </a:lnSpc>
              <a:spcBef>
                <a:spcPct val="0"/>
              </a:spcBef>
            </a:pPr>
            <a:r>
              <a:rPr lang="en-US" b="true" sz="39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Future Enhancements: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Geolocation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Detailed View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Search Bar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Interactive Map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Severe Weather Alerts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Air Quality Index (AQI)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Sunrise/Sunset and Moon Phases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DAGW1z11vAQ</dc:identifier>
  <dcterms:modified xsi:type="dcterms:W3CDTF">2011-08-01T06:04:30Z</dcterms:modified>
  <cp:revision>1</cp:revision>
  <dc:title>Weather Forecast Symbols Presentation Blue and White Simple Style</dc:title>
</cp:coreProperties>
</file>