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F5B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10" d="100"/>
          <a:sy n="10" d="100"/>
        </p:scale>
        <p:origin x="3162" y="2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6ADD-51AA-4E97-ACCD-EBB7C7DD5A7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9E4F-2A24-4A0C-9E4A-BEBC61C68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9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6ADD-51AA-4E97-ACCD-EBB7C7DD5A7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9E4F-2A24-4A0C-9E4A-BEBC61C68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6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6ADD-51AA-4E97-ACCD-EBB7C7DD5A7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9E4F-2A24-4A0C-9E4A-BEBC61C68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6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6ADD-51AA-4E97-ACCD-EBB7C7DD5A7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9E4F-2A24-4A0C-9E4A-BEBC61C68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9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6ADD-51AA-4E97-ACCD-EBB7C7DD5A7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9E4F-2A24-4A0C-9E4A-BEBC61C68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2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6ADD-51AA-4E97-ACCD-EBB7C7DD5A7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9E4F-2A24-4A0C-9E4A-BEBC61C68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1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6ADD-51AA-4E97-ACCD-EBB7C7DD5A7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9E4F-2A24-4A0C-9E4A-BEBC61C68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8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6ADD-51AA-4E97-ACCD-EBB7C7DD5A7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9E4F-2A24-4A0C-9E4A-BEBC61C68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7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6ADD-51AA-4E97-ACCD-EBB7C7DD5A7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9E4F-2A24-4A0C-9E4A-BEBC61C68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3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6ADD-51AA-4E97-ACCD-EBB7C7DD5A7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9E4F-2A24-4A0C-9E4A-BEBC61C68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8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6ADD-51AA-4E97-ACCD-EBB7C7DD5A7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9E4F-2A24-4A0C-9E4A-BEBC61C68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7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ADD-51AA-4E97-ACCD-EBB7C7DD5A7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A9E4F-2A24-4A0C-9E4A-BEBC61C68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6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0" y="555171"/>
            <a:ext cx="7772400" cy="950322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123215"/>
            <a:ext cx="7772400" cy="39351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828801"/>
            <a:ext cx="77724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2160815"/>
            <a:ext cx="77724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0" y="2487387"/>
            <a:ext cx="77724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2797630"/>
            <a:ext cx="77724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0" y="3129644"/>
            <a:ext cx="77724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3456216"/>
            <a:ext cx="77724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3793673"/>
            <a:ext cx="77724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0" y="4125687"/>
            <a:ext cx="77724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4452259"/>
            <a:ext cx="77724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4762502"/>
            <a:ext cx="77724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5094516"/>
            <a:ext cx="77724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5421088"/>
            <a:ext cx="77724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5704116"/>
            <a:ext cx="77724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0" y="6036130"/>
            <a:ext cx="77724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0" y="6362702"/>
            <a:ext cx="77724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6672945"/>
            <a:ext cx="77724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0" y="7004959"/>
            <a:ext cx="77724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0" y="7331531"/>
            <a:ext cx="77724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0" y="7668988"/>
            <a:ext cx="77724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0" y="8001002"/>
            <a:ext cx="77724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0" y="8327574"/>
            <a:ext cx="77724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8637817"/>
            <a:ext cx="77724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0" y="8969831"/>
            <a:ext cx="77724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0" y="9296403"/>
            <a:ext cx="77724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0" y="9606646"/>
            <a:ext cx="77724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0" y="9938660"/>
            <a:ext cx="77724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012372" y="4365166"/>
            <a:ext cx="5747656" cy="56932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12372" y="6906985"/>
            <a:ext cx="5747658" cy="3151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379889" y="6117775"/>
            <a:ext cx="3012622" cy="3012622"/>
          </a:xfrm>
          <a:prstGeom prst="ellipse">
            <a:avLst/>
          </a:prstGeom>
          <a:solidFill>
            <a:srgbClr val="DFC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903764" y="6641650"/>
            <a:ext cx="1964871" cy="1964871"/>
          </a:xfrm>
          <a:prstGeom prst="ellipse">
            <a:avLst/>
          </a:prstGeom>
          <a:solidFill>
            <a:srgbClr val="DFCF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webstudent</dc:creator>
  <cp:lastModifiedBy>webstudent</cp:lastModifiedBy>
  <cp:revision>5</cp:revision>
  <dcterms:created xsi:type="dcterms:W3CDTF">2019-12-10T17:19:59Z</dcterms:created>
  <dcterms:modified xsi:type="dcterms:W3CDTF">2019-12-10T18:10:09Z</dcterms:modified>
</cp:coreProperties>
</file>