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D0FD44-5810-4A0F-A3F7-9A0C2E9A393A}" v="75" dt="2025-07-11T08:28:39.029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khi Chhetri" userId="c9da9d59308ca114" providerId="LiveId" clId="{67D0FD44-5810-4A0F-A3F7-9A0C2E9A393A}"/>
    <pc:docChg chg="undo custSel modSld">
      <pc:chgData name="Pakhi Chhetri" userId="c9da9d59308ca114" providerId="LiveId" clId="{67D0FD44-5810-4A0F-A3F7-9A0C2E9A393A}" dt="2025-07-11T08:32:51.122" v="890" actId="14100"/>
      <pc:docMkLst>
        <pc:docMk/>
      </pc:docMkLst>
      <pc:sldChg chg="addSp delSp modSp mod">
        <pc:chgData name="Pakhi Chhetri" userId="c9da9d59308ca114" providerId="LiveId" clId="{67D0FD44-5810-4A0F-A3F7-9A0C2E9A393A}" dt="2025-07-09T13:40:30.978" v="758" actId="1076"/>
        <pc:sldMkLst>
          <pc:docMk/>
          <pc:sldMk cId="4097831314" sldId="257"/>
        </pc:sldMkLst>
        <pc:spChg chg="mod">
          <ac:chgData name="Pakhi Chhetri" userId="c9da9d59308ca114" providerId="LiveId" clId="{67D0FD44-5810-4A0F-A3F7-9A0C2E9A393A}" dt="2025-07-09T13:40:30.978" v="758" actId="1076"/>
          <ac:spMkLst>
            <pc:docMk/>
            <pc:sldMk cId="4097831314" sldId="257"/>
            <ac:spMk id="2" creationId="{ADE7D292-284B-AE5D-4D6A-E295C5682EFA}"/>
          </ac:spMkLst>
        </pc:spChg>
        <pc:spChg chg="add mod">
          <ac:chgData name="Pakhi Chhetri" userId="c9da9d59308ca114" providerId="LiveId" clId="{67D0FD44-5810-4A0F-A3F7-9A0C2E9A393A}" dt="2025-07-09T13:39:15.874" v="746" actId="1076"/>
          <ac:spMkLst>
            <pc:docMk/>
            <pc:sldMk cId="4097831314" sldId="257"/>
            <ac:spMk id="13" creationId="{71434C04-33E8-C05D-05E8-92EFEAA4DEE0}"/>
          </ac:spMkLst>
        </pc:spChg>
        <pc:spChg chg="add mod">
          <ac:chgData name="Pakhi Chhetri" userId="c9da9d59308ca114" providerId="LiveId" clId="{67D0FD44-5810-4A0F-A3F7-9A0C2E9A393A}" dt="2025-07-09T13:39:30.877" v="749" actId="1076"/>
          <ac:spMkLst>
            <pc:docMk/>
            <pc:sldMk cId="4097831314" sldId="257"/>
            <ac:spMk id="16" creationId="{CEB48A29-C828-760F-DD69-5A2A15BFB842}"/>
          </ac:spMkLst>
        </pc:spChg>
        <pc:spChg chg="add mod">
          <ac:chgData name="Pakhi Chhetri" userId="c9da9d59308ca114" providerId="LiveId" clId="{67D0FD44-5810-4A0F-A3F7-9A0C2E9A393A}" dt="2025-07-09T13:39:37.467" v="751" actId="1076"/>
          <ac:spMkLst>
            <pc:docMk/>
            <pc:sldMk cId="4097831314" sldId="257"/>
            <ac:spMk id="17" creationId="{A59BDFD9-18CE-F29B-D06E-3394F9C2507B}"/>
          </ac:spMkLst>
        </pc:spChg>
        <pc:spChg chg="add mod">
          <ac:chgData name="Pakhi Chhetri" userId="c9da9d59308ca114" providerId="LiveId" clId="{67D0FD44-5810-4A0F-A3F7-9A0C2E9A393A}" dt="2025-07-09T13:14:03.635" v="598" actId="1076"/>
          <ac:spMkLst>
            <pc:docMk/>
            <pc:sldMk cId="4097831314" sldId="257"/>
            <ac:spMk id="18" creationId="{FAADBBFD-5098-96A1-3896-274352BB7B21}"/>
          </ac:spMkLst>
        </pc:spChg>
        <pc:graphicFrameChg chg="add mod">
          <ac:chgData name="Pakhi Chhetri" userId="c9da9d59308ca114" providerId="LiveId" clId="{67D0FD44-5810-4A0F-A3F7-9A0C2E9A393A}" dt="2025-07-09T13:39:21.825" v="747" actId="14100"/>
          <ac:graphicFrameMkLst>
            <pc:docMk/>
            <pc:sldMk cId="4097831314" sldId="257"/>
            <ac:graphicFrameMk id="8" creationId="{B463ECC6-8D67-05FA-F7FC-5825DD995E62}"/>
          </ac:graphicFrameMkLst>
        </pc:graphicFrameChg>
        <pc:picChg chg="add mod modCrop">
          <ac:chgData name="Pakhi Chhetri" userId="c9da9d59308ca114" providerId="LiveId" clId="{67D0FD44-5810-4A0F-A3F7-9A0C2E9A393A}" dt="2025-07-09T13:39:25.655" v="748" actId="14100"/>
          <ac:picMkLst>
            <pc:docMk/>
            <pc:sldMk cId="4097831314" sldId="257"/>
            <ac:picMk id="15" creationId="{95102472-C880-00F6-AE67-8DBEE2AB3689}"/>
          </ac:picMkLst>
        </pc:picChg>
      </pc:sldChg>
      <pc:sldChg chg="addSp delSp modSp mod">
        <pc:chgData name="Pakhi Chhetri" userId="c9da9d59308ca114" providerId="LiveId" clId="{67D0FD44-5810-4A0F-A3F7-9A0C2E9A393A}" dt="2025-07-10T04:34:09.201" v="759" actId="1076"/>
        <pc:sldMkLst>
          <pc:docMk/>
          <pc:sldMk cId="3473553076" sldId="258"/>
        </pc:sldMkLst>
        <pc:spChg chg="mod">
          <ac:chgData name="Pakhi Chhetri" userId="c9da9d59308ca114" providerId="LiveId" clId="{67D0FD44-5810-4A0F-A3F7-9A0C2E9A393A}" dt="2025-07-10T04:34:09.201" v="759" actId="1076"/>
          <ac:spMkLst>
            <pc:docMk/>
            <pc:sldMk cId="3473553076" sldId="258"/>
            <ac:spMk id="2" creationId="{B391C014-D55C-E2BD-DC6C-B3E8A5F274D5}"/>
          </ac:spMkLst>
        </pc:spChg>
        <pc:spChg chg="add mod">
          <ac:chgData name="Pakhi Chhetri" userId="c9da9d59308ca114" providerId="LiveId" clId="{67D0FD44-5810-4A0F-A3F7-9A0C2E9A393A}" dt="2025-07-09T13:15:52.815" v="612" actId="20577"/>
          <ac:spMkLst>
            <pc:docMk/>
            <pc:sldMk cId="3473553076" sldId="258"/>
            <ac:spMk id="4" creationId="{BED72C93-4831-1C64-AD92-A86135D27E9C}"/>
          </ac:spMkLst>
        </pc:spChg>
        <pc:spChg chg="add mod">
          <ac:chgData name="Pakhi Chhetri" userId="c9da9d59308ca114" providerId="LiveId" clId="{67D0FD44-5810-4A0F-A3F7-9A0C2E9A393A}" dt="2025-07-09T13:03:31.100" v="516" actId="207"/>
          <ac:spMkLst>
            <pc:docMk/>
            <pc:sldMk cId="3473553076" sldId="258"/>
            <ac:spMk id="5" creationId="{39F946B8-1F47-2200-2DD1-2BF862000070}"/>
          </ac:spMkLst>
        </pc:spChg>
        <pc:spChg chg="add mod">
          <ac:chgData name="Pakhi Chhetri" userId="c9da9d59308ca114" providerId="LiveId" clId="{67D0FD44-5810-4A0F-A3F7-9A0C2E9A393A}" dt="2025-07-09T13:18:20.745" v="658" actId="255"/>
          <ac:spMkLst>
            <pc:docMk/>
            <pc:sldMk cId="3473553076" sldId="258"/>
            <ac:spMk id="6" creationId="{07895D4B-88CD-18A0-86C4-17D6D6EB03BE}"/>
          </ac:spMkLst>
        </pc:spChg>
        <pc:spChg chg="add mod">
          <ac:chgData name="Pakhi Chhetri" userId="c9da9d59308ca114" providerId="LiveId" clId="{67D0FD44-5810-4A0F-A3F7-9A0C2E9A393A}" dt="2025-07-09T13:19:06.808" v="688" actId="2711"/>
          <ac:spMkLst>
            <pc:docMk/>
            <pc:sldMk cId="3473553076" sldId="258"/>
            <ac:spMk id="7" creationId="{74396F8A-ED5A-4308-A9CE-F0EFE2DA8E7C}"/>
          </ac:spMkLst>
        </pc:spChg>
        <pc:spChg chg="add mod">
          <ac:chgData name="Pakhi Chhetri" userId="c9da9d59308ca114" providerId="LiveId" clId="{67D0FD44-5810-4A0F-A3F7-9A0C2E9A393A}" dt="2025-07-09T13:20:33.684" v="701" actId="2711"/>
          <ac:spMkLst>
            <pc:docMk/>
            <pc:sldMk cId="3473553076" sldId="258"/>
            <ac:spMk id="8" creationId="{4D776B0A-B596-8E8B-1356-423250F37A78}"/>
          </ac:spMkLst>
        </pc:spChg>
        <pc:spChg chg="add mod">
          <ac:chgData name="Pakhi Chhetri" userId="c9da9d59308ca114" providerId="LiveId" clId="{67D0FD44-5810-4A0F-A3F7-9A0C2E9A393A}" dt="2025-07-09T13:20:07.298" v="694" actId="2711"/>
          <ac:spMkLst>
            <pc:docMk/>
            <pc:sldMk cId="3473553076" sldId="258"/>
            <ac:spMk id="9" creationId="{0EEFD783-BD9B-6877-41FB-FB76E52BE151}"/>
          </ac:spMkLst>
        </pc:spChg>
        <pc:spChg chg="add mod">
          <ac:chgData name="Pakhi Chhetri" userId="c9da9d59308ca114" providerId="LiveId" clId="{67D0FD44-5810-4A0F-A3F7-9A0C2E9A393A}" dt="2025-07-09T13:21:26.437" v="716" actId="2711"/>
          <ac:spMkLst>
            <pc:docMk/>
            <pc:sldMk cId="3473553076" sldId="258"/>
            <ac:spMk id="10" creationId="{67F8B130-FD17-30D3-24F1-0F23A973C4C0}"/>
          </ac:spMkLst>
        </pc:spChg>
        <pc:spChg chg="add mod">
          <ac:chgData name="Pakhi Chhetri" userId="c9da9d59308ca114" providerId="LiveId" clId="{67D0FD44-5810-4A0F-A3F7-9A0C2E9A393A}" dt="2025-07-09T13:04:28.420" v="522" actId="207"/>
          <ac:spMkLst>
            <pc:docMk/>
            <pc:sldMk cId="3473553076" sldId="258"/>
            <ac:spMk id="11" creationId="{C0494D64-3F4F-A100-1C1C-F3C358C243E3}"/>
          </ac:spMkLst>
        </pc:spChg>
        <pc:spChg chg="add mod">
          <ac:chgData name="Pakhi Chhetri" userId="c9da9d59308ca114" providerId="LiveId" clId="{67D0FD44-5810-4A0F-A3F7-9A0C2E9A393A}" dt="2025-07-09T13:21:00.171" v="710" actId="20577"/>
          <ac:spMkLst>
            <pc:docMk/>
            <pc:sldMk cId="3473553076" sldId="258"/>
            <ac:spMk id="12" creationId="{733090AA-CD9C-6EC6-AF17-7BF091EBD80D}"/>
          </ac:spMkLst>
        </pc:spChg>
        <pc:spChg chg="add mod">
          <ac:chgData name="Pakhi Chhetri" userId="c9da9d59308ca114" providerId="LiveId" clId="{67D0FD44-5810-4A0F-A3F7-9A0C2E9A393A}" dt="2025-07-09T13:23:03.325" v="737" actId="1076"/>
          <ac:spMkLst>
            <pc:docMk/>
            <pc:sldMk cId="3473553076" sldId="258"/>
            <ac:spMk id="14" creationId="{38C02C24-60CD-BE06-DA07-AF9D4AF82EA3}"/>
          </ac:spMkLst>
        </pc:spChg>
        <pc:cxnChg chg="add mod">
          <ac:chgData name="Pakhi Chhetri" userId="c9da9d59308ca114" providerId="LiveId" clId="{67D0FD44-5810-4A0F-A3F7-9A0C2E9A393A}" dt="2025-07-09T13:04:52.436" v="525" actId="17032"/>
          <ac:cxnSpMkLst>
            <pc:docMk/>
            <pc:sldMk cId="3473553076" sldId="258"/>
            <ac:cxnSpMk id="16" creationId="{FD6717E6-FF9A-DBEB-9B65-A22786580F6E}"/>
          </ac:cxnSpMkLst>
        </pc:cxnChg>
        <pc:cxnChg chg="add mod">
          <ac:chgData name="Pakhi Chhetri" userId="c9da9d59308ca114" providerId="LiveId" clId="{67D0FD44-5810-4A0F-A3F7-9A0C2E9A393A}" dt="2025-07-09T13:05:12.913" v="527" actId="13822"/>
          <ac:cxnSpMkLst>
            <pc:docMk/>
            <pc:sldMk cId="3473553076" sldId="258"/>
            <ac:cxnSpMk id="17" creationId="{0C4C2B5A-58E0-3656-9CB6-01DD54E47675}"/>
          </ac:cxnSpMkLst>
        </pc:cxnChg>
        <pc:cxnChg chg="add mod">
          <ac:chgData name="Pakhi Chhetri" userId="c9da9d59308ca114" providerId="LiveId" clId="{67D0FD44-5810-4A0F-A3F7-9A0C2E9A393A}" dt="2025-07-09T13:05:16.550" v="528" actId="13822"/>
          <ac:cxnSpMkLst>
            <pc:docMk/>
            <pc:sldMk cId="3473553076" sldId="258"/>
            <ac:cxnSpMk id="20" creationId="{15E7B51C-B6F0-B773-1C67-5C72A8A540BB}"/>
          </ac:cxnSpMkLst>
        </pc:cxnChg>
        <pc:cxnChg chg="add mod">
          <ac:chgData name="Pakhi Chhetri" userId="c9da9d59308ca114" providerId="LiveId" clId="{67D0FD44-5810-4A0F-A3F7-9A0C2E9A393A}" dt="2025-07-09T13:05:19.367" v="529" actId="13822"/>
          <ac:cxnSpMkLst>
            <pc:docMk/>
            <pc:sldMk cId="3473553076" sldId="258"/>
            <ac:cxnSpMk id="23" creationId="{E77D64E3-DA85-21EC-F03F-A3B73C624CF4}"/>
          </ac:cxnSpMkLst>
        </pc:cxnChg>
        <pc:cxnChg chg="add mod">
          <ac:chgData name="Pakhi Chhetri" userId="c9da9d59308ca114" providerId="LiveId" clId="{67D0FD44-5810-4A0F-A3F7-9A0C2E9A393A}" dt="2025-07-09T13:05:22.119" v="530" actId="13822"/>
          <ac:cxnSpMkLst>
            <pc:docMk/>
            <pc:sldMk cId="3473553076" sldId="258"/>
            <ac:cxnSpMk id="27" creationId="{299E0BF8-186B-3B80-50A1-939997EBF6B4}"/>
          </ac:cxnSpMkLst>
        </pc:cxnChg>
        <pc:cxnChg chg="add mod">
          <ac:chgData name="Pakhi Chhetri" userId="c9da9d59308ca114" providerId="LiveId" clId="{67D0FD44-5810-4A0F-A3F7-9A0C2E9A393A}" dt="2025-07-09T13:05:24.515" v="531" actId="13822"/>
          <ac:cxnSpMkLst>
            <pc:docMk/>
            <pc:sldMk cId="3473553076" sldId="258"/>
            <ac:cxnSpMk id="30" creationId="{B1E1D9DD-207E-7F62-216C-3F8FF0500AF8}"/>
          </ac:cxnSpMkLst>
        </pc:cxnChg>
        <pc:cxnChg chg="add mod">
          <ac:chgData name="Pakhi Chhetri" userId="c9da9d59308ca114" providerId="LiveId" clId="{67D0FD44-5810-4A0F-A3F7-9A0C2E9A393A}" dt="2025-07-09T13:05:27.170" v="532" actId="13822"/>
          <ac:cxnSpMkLst>
            <pc:docMk/>
            <pc:sldMk cId="3473553076" sldId="258"/>
            <ac:cxnSpMk id="34" creationId="{0A7238CC-BD61-93DE-C21A-D889B7DE5927}"/>
          </ac:cxnSpMkLst>
        </pc:cxnChg>
        <pc:cxnChg chg="add mod">
          <ac:chgData name="Pakhi Chhetri" userId="c9da9d59308ca114" providerId="LiveId" clId="{67D0FD44-5810-4A0F-A3F7-9A0C2E9A393A}" dt="2025-07-09T13:05:29.584" v="533" actId="13822"/>
          <ac:cxnSpMkLst>
            <pc:docMk/>
            <pc:sldMk cId="3473553076" sldId="258"/>
            <ac:cxnSpMk id="37" creationId="{DACBA2CE-2D75-6371-8B57-0DC4E1AEFE0C}"/>
          </ac:cxnSpMkLst>
        </pc:cxnChg>
      </pc:sldChg>
      <pc:sldChg chg="addSp delSp modSp mod">
        <pc:chgData name="Pakhi Chhetri" userId="c9da9d59308ca114" providerId="LiveId" clId="{67D0FD44-5810-4A0F-A3F7-9A0C2E9A393A}" dt="2025-07-11T08:32:51.122" v="890" actId="14100"/>
        <pc:sldMkLst>
          <pc:docMk/>
          <pc:sldMk cId="2832416796" sldId="259"/>
        </pc:sldMkLst>
        <pc:spChg chg="mod">
          <ac:chgData name="Pakhi Chhetri" userId="c9da9d59308ca114" providerId="LiveId" clId="{67D0FD44-5810-4A0F-A3F7-9A0C2E9A393A}" dt="2025-07-09T13:40:00.731" v="754" actId="207"/>
          <ac:spMkLst>
            <pc:docMk/>
            <pc:sldMk cId="2832416796" sldId="259"/>
            <ac:spMk id="2" creationId="{0CF1FF9E-B980-81EC-B907-98236AD95F4C}"/>
          </ac:spMkLst>
        </pc:spChg>
        <pc:spChg chg="add mod">
          <ac:chgData name="Pakhi Chhetri" userId="c9da9d59308ca114" providerId="LiveId" clId="{67D0FD44-5810-4A0F-A3F7-9A0C2E9A393A}" dt="2025-07-11T08:32:21.647" v="885" actId="1076"/>
          <ac:spMkLst>
            <pc:docMk/>
            <pc:sldMk cId="2832416796" sldId="259"/>
            <ac:spMk id="6" creationId="{EE5D1F89-9607-A488-D58E-1CAB8895233F}"/>
          </ac:spMkLst>
        </pc:spChg>
        <pc:spChg chg="add mod">
          <ac:chgData name="Pakhi Chhetri" userId="c9da9d59308ca114" providerId="LiveId" clId="{67D0FD44-5810-4A0F-A3F7-9A0C2E9A393A}" dt="2025-07-10T04:51:50.190" v="769" actId="1076"/>
          <ac:spMkLst>
            <pc:docMk/>
            <pc:sldMk cId="2832416796" sldId="259"/>
            <ac:spMk id="8" creationId="{3D72718F-D919-4F44-184B-04A8AA37B956}"/>
          </ac:spMkLst>
        </pc:spChg>
        <pc:spChg chg="add mod">
          <ac:chgData name="Pakhi Chhetri" userId="c9da9d59308ca114" providerId="LiveId" clId="{67D0FD44-5810-4A0F-A3F7-9A0C2E9A393A}" dt="2025-07-11T08:32:33.617" v="887" actId="1076"/>
          <ac:spMkLst>
            <pc:docMk/>
            <pc:sldMk cId="2832416796" sldId="259"/>
            <ac:spMk id="9" creationId="{58034F2B-138F-97A3-A7A1-CA0D37487F50}"/>
          </ac:spMkLst>
        </pc:spChg>
        <pc:spChg chg="add mod">
          <ac:chgData name="Pakhi Chhetri" userId="c9da9d59308ca114" providerId="LiveId" clId="{67D0FD44-5810-4A0F-A3F7-9A0C2E9A393A}" dt="2025-07-11T08:32:14.337" v="884" actId="1076"/>
          <ac:spMkLst>
            <pc:docMk/>
            <pc:sldMk cId="2832416796" sldId="259"/>
            <ac:spMk id="13" creationId="{EDBFF06C-9114-BD90-876F-2C63516FA0E7}"/>
          </ac:spMkLst>
        </pc:spChg>
        <pc:graphicFrameChg chg="add mod modGraphic">
          <ac:chgData name="Pakhi Chhetri" userId="c9da9d59308ca114" providerId="LiveId" clId="{67D0FD44-5810-4A0F-A3F7-9A0C2E9A393A}" dt="2025-07-11T08:32:51.122" v="890" actId="14100"/>
          <ac:graphicFrameMkLst>
            <pc:docMk/>
            <pc:sldMk cId="2832416796" sldId="259"/>
            <ac:graphicFrameMk id="11" creationId="{F8EFD6CA-3045-3BF9-A192-4DD9E0CBB628}"/>
          </ac:graphicFrameMkLst>
        </pc:graphicFrameChg>
        <pc:picChg chg="add del mod">
          <ac:chgData name="Pakhi Chhetri" userId="c9da9d59308ca114" providerId="LiveId" clId="{67D0FD44-5810-4A0F-A3F7-9A0C2E9A393A}" dt="2025-07-11T08:28:19.992" v="821" actId="478"/>
          <ac:picMkLst>
            <pc:docMk/>
            <pc:sldMk cId="2832416796" sldId="259"/>
            <ac:picMk id="4" creationId="{AEBA9C5C-4572-1684-D917-96A04A02D7B7}"/>
          </ac:picMkLst>
        </pc:picChg>
        <pc:picChg chg="add mod">
          <ac:chgData name="Pakhi Chhetri" userId="c9da9d59308ca114" providerId="LiveId" clId="{67D0FD44-5810-4A0F-A3F7-9A0C2E9A393A}" dt="2025-07-10T04:51:44.905" v="768" actId="1076"/>
          <ac:picMkLst>
            <pc:docMk/>
            <pc:sldMk cId="2832416796" sldId="259"/>
            <ac:picMk id="5" creationId="{4BBC6558-F874-2472-E69C-583916F067F5}"/>
          </ac:picMkLst>
        </pc:picChg>
        <pc:picChg chg="add mod">
          <ac:chgData name="Pakhi Chhetri" userId="c9da9d59308ca114" providerId="LiveId" clId="{67D0FD44-5810-4A0F-A3F7-9A0C2E9A393A}" dt="2025-07-10T04:51:42.858" v="767" actId="1076"/>
          <ac:picMkLst>
            <pc:docMk/>
            <pc:sldMk cId="2832416796" sldId="259"/>
            <ac:picMk id="7" creationId="{16B3F0AD-D6CD-587B-AFAB-1235DBBCCC40}"/>
          </ac:picMkLst>
        </pc:picChg>
        <pc:picChg chg="add mod">
          <ac:chgData name="Pakhi Chhetri" userId="c9da9d59308ca114" providerId="LiveId" clId="{67D0FD44-5810-4A0F-A3F7-9A0C2E9A393A}" dt="2025-07-11T08:32:39.229" v="888" actId="14100"/>
          <ac:picMkLst>
            <pc:docMk/>
            <pc:sldMk cId="2832416796" sldId="259"/>
            <ac:picMk id="10" creationId="{47D7271A-4A4F-A868-BC88-A2EC9C9AB2A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F9248A-3CF3-4E7A-AFC8-962190C7603E}" type="doc">
      <dgm:prSet loTypeId="urn:microsoft.com/office/officeart/2005/8/layout/radial2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IN"/>
        </a:p>
      </dgm:t>
    </dgm:pt>
    <dgm:pt modelId="{0F6045BE-4816-4C15-BA49-CE1CDF8E7434}">
      <dgm:prSet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Low-resolution images limit model learning.</a:t>
          </a:r>
        </a:p>
      </dgm:t>
    </dgm:pt>
    <dgm:pt modelId="{34375EC3-F71E-45BC-9BBA-AB3E2BFBA272}" type="parTrans" cxnId="{C163BF1F-0A19-4D6D-B901-0A0CDA3A8A9C}">
      <dgm:prSet/>
      <dgm:spPr/>
      <dgm:t>
        <a:bodyPr/>
        <a:lstStyle/>
        <a:p>
          <a:endParaRPr lang="en-IN"/>
        </a:p>
      </dgm:t>
    </dgm:pt>
    <dgm:pt modelId="{BCE65EF1-BF80-4A48-9308-D14972D45853}" type="sibTrans" cxnId="{C163BF1F-0A19-4D6D-B901-0A0CDA3A8A9C}">
      <dgm:prSet/>
      <dgm:spPr/>
      <dgm:t>
        <a:bodyPr/>
        <a:lstStyle/>
        <a:p>
          <a:endParaRPr lang="en-IN"/>
        </a:p>
      </dgm:t>
    </dgm:pt>
    <dgm:pt modelId="{CE15A6F0-4F38-4D29-9624-06980AD65A58}">
      <dgm:prSet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Class imbalance can bias model toward majority class.</a:t>
          </a:r>
        </a:p>
      </dgm:t>
    </dgm:pt>
    <dgm:pt modelId="{198B3EB6-A457-41BD-A7F2-38B6A2AC969D}" type="parTrans" cxnId="{D00D78E2-1BA3-4151-B2DF-03EAD113990B}">
      <dgm:prSet/>
      <dgm:spPr/>
      <dgm:t>
        <a:bodyPr/>
        <a:lstStyle/>
        <a:p>
          <a:endParaRPr lang="en-IN"/>
        </a:p>
      </dgm:t>
    </dgm:pt>
    <dgm:pt modelId="{0B1600DD-933A-4D4C-BB33-335F5101239B}" type="sibTrans" cxnId="{D00D78E2-1BA3-4151-B2DF-03EAD113990B}">
      <dgm:prSet/>
      <dgm:spPr/>
      <dgm:t>
        <a:bodyPr/>
        <a:lstStyle/>
        <a:p>
          <a:endParaRPr lang="en-IN"/>
        </a:p>
      </dgm:t>
    </dgm:pt>
    <dgm:pt modelId="{DF980077-C4F4-4DAD-8C4F-F3E919C20AAB}">
      <dgm:prSet custT="1"/>
      <dgm:spPr/>
      <dgm:t>
        <a:bodyPr/>
        <a:lstStyle/>
        <a:p>
          <a:r>
            <a:rPr lang="en-IN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Need for robust evaluation via cross-validation.</a:t>
          </a:r>
        </a:p>
      </dgm:t>
    </dgm:pt>
    <dgm:pt modelId="{1DE8113C-C340-4BED-AF19-6785367F7F19}" type="parTrans" cxnId="{AD980228-D22C-4A96-AF07-A4F99786B835}">
      <dgm:prSet/>
      <dgm:spPr/>
      <dgm:t>
        <a:bodyPr/>
        <a:lstStyle/>
        <a:p>
          <a:endParaRPr lang="en-IN"/>
        </a:p>
      </dgm:t>
    </dgm:pt>
    <dgm:pt modelId="{21E7C892-A943-47E8-9938-B92155FAEC69}" type="sibTrans" cxnId="{AD980228-D22C-4A96-AF07-A4F99786B835}">
      <dgm:prSet/>
      <dgm:spPr/>
      <dgm:t>
        <a:bodyPr/>
        <a:lstStyle/>
        <a:p>
          <a:endParaRPr lang="en-IN"/>
        </a:p>
      </dgm:t>
    </dgm:pt>
    <dgm:pt modelId="{8FC59FE9-C53E-4210-B667-32810BF7A0A1}" type="pres">
      <dgm:prSet presAssocID="{EAF9248A-3CF3-4E7A-AFC8-962190C7603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E822AB7E-7DF4-47E6-BA70-1C3D9CC07191}" type="pres">
      <dgm:prSet presAssocID="{EAF9248A-3CF3-4E7A-AFC8-962190C7603E}" presName="cycle" presStyleCnt="0"/>
      <dgm:spPr/>
    </dgm:pt>
    <dgm:pt modelId="{CB0CB078-8274-4E3F-A538-81E7B336BB0D}" type="pres">
      <dgm:prSet presAssocID="{EAF9248A-3CF3-4E7A-AFC8-962190C7603E}" presName="centerShape" presStyleCnt="0"/>
      <dgm:spPr/>
    </dgm:pt>
    <dgm:pt modelId="{3B3B6458-7B33-4CA4-95A9-0CA66D7A2794}" type="pres">
      <dgm:prSet presAssocID="{EAF9248A-3CF3-4E7A-AFC8-962190C7603E}" presName="connSite" presStyleLbl="node1" presStyleIdx="0" presStyleCnt="4"/>
      <dgm:spPr/>
    </dgm:pt>
    <dgm:pt modelId="{73E62406-9AF9-45BE-BC7D-C6B7D77A5C63}" type="pres">
      <dgm:prSet presAssocID="{EAF9248A-3CF3-4E7A-AFC8-962190C7603E}" presName="visible" presStyleLbl="node1" presStyleIdx="0" presStyleCnt="4" custScaleX="111824" custScaleY="59692"/>
      <dgm:spPr>
        <a:solidFill>
          <a:schemeClr val="bg1"/>
        </a:solidFill>
      </dgm:spPr>
    </dgm:pt>
    <dgm:pt modelId="{EF0FDDC9-DB35-4B3D-AF2D-1BEF1CED54AD}" type="pres">
      <dgm:prSet presAssocID="{34375EC3-F71E-45BC-9BBA-AB3E2BFBA272}" presName="Name25" presStyleLbl="parChTrans1D1" presStyleIdx="0" presStyleCnt="3"/>
      <dgm:spPr/>
    </dgm:pt>
    <dgm:pt modelId="{BAE12CD4-33C6-41E2-A062-C439AD867F8D}" type="pres">
      <dgm:prSet presAssocID="{0F6045BE-4816-4C15-BA49-CE1CDF8E7434}" presName="node" presStyleCnt="0"/>
      <dgm:spPr/>
    </dgm:pt>
    <dgm:pt modelId="{61F692EF-D513-42D7-89CD-685FE98E72A3}" type="pres">
      <dgm:prSet presAssocID="{0F6045BE-4816-4C15-BA49-CE1CDF8E7434}" presName="parentNode" presStyleLbl="node1" presStyleIdx="1" presStyleCnt="4" custScaleX="196614" custScaleY="129301">
        <dgm:presLayoutVars>
          <dgm:chMax val="1"/>
          <dgm:bulletEnabled val="1"/>
        </dgm:presLayoutVars>
      </dgm:prSet>
      <dgm:spPr/>
    </dgm:pt>
    <dgm:pt modelId="{8A1F202D-94FF-40A8-ACC8-27E4E2E9878C}" type="pres">
      <dgm:prSet presAssocID="{0F6045BE-4816-4C15-BA49-CE1CDF8E7434}" presName="childNode" presStyleLbl="revTx" presStyleIdx="0" presStyleCnt="0">
        <dgm:presLayoutVars>
          <dgm:bulletEnabled val="1"/>
        </dgm:presLayoutVars>
      </dgm:prSet>
      <dgm:spPr/>
    </dgm:pt>
    <dgm:pt modelId="{7AD2DF4E-B6BE-4690-A949-D4A3CAD3ED28}" type="pres">
      <dgm:prSet presAssocID="{198B3EB6-A457-41BD-A7F2-38B6A2AC969D}" presName="Name25" presStyleLbl="parChTrans1D1" presStyleIdx="1" presStyleCnt="3"/>
      <dgm:spPr/>
    </dgm:pt>
    <dgm:pt modelId="{694A9508-FFDA-42ED-BB02-44CB04507DCC}" type="pres">
      <dgm:prSet presAssocID="{CE15A6F0-4F38-4D29-9624-06980AD65A58}" presName="node" presStyleCnt="0"/>
      <dgm:spPr/>
    </dgm:pt>
    <dgm:pt modelId="{D7AB4DFF-BF3C-4ACE-B076-25A059A1CD46}" type="pres">
      <dgm:prSet presAssocID="{CE15A6F0-4F38-4D29-9624-06980AD65A58}" presName="parentNode" presStyleLbl="node1" presStyleIdx="2" presStyleCnt="4" custScaleX="186665" custScaleY="124283" custLinFactNeighborX="57474" custLinFactNeighborY="-7056">
        <dgm:presLayoutVars>
          <dgm:chMax val="1"/>
          <dgm:bulletEnabled val="1"/>
        </dgm:presLayoutVars>
      </dgm:prSet>
      <dgm:spPr/>
    </dgm:pt>
    <dgm:pt modelId="{17BD7D28-1A08-4235-AE3F-756E020EF49D}" type="pres">
      <dgm:prSet presAssocID="{CE15A6F0-4F38-4D29-9624-06980AD65A58}" presName="childNode" presStyleLbl="revTx" presStyleIdx="0" presStyleCnt="0">
        <dgm:presLayoutVars>
          <dgm:bulletEnabled val="1"/>
        </dgm:presLayoutVars>
      </dgm:prSet>
      <dgm:spPr/>
    </dgm:pt>
    <dgm:pt modelId="{D664A4AC-92FD-433A-9939-99D627C2FD0A}" type="pres">
      <dgm:prSet presAssocID="{1DE8113C-C340-4BED-AF19-6785367F7F19}" presName="Name25" presStyleLbl="parChTrans1D1" presStyleIdx="2" presStyleCnt="3"/>
      <dgm:spPr/>
    </dgm:pt>
    <dgm:pt modelId="{881B25D9-9862-4130-BEC9-350CF590E0C7}" type="pres">
      <dgm:prSet presAssocID="{DF980077-C4F4-4DAD-8C4F-F3E919C20AAB}" presName="node" presStyleCnt="0"/>
      <dgm:spPr/>
    </dgm:pt>
    <dgm:pt modelId="{1730923F-922A-4E12-8E09-E2C5B8E77C86}" type="pres">
      <dgm:prSet presAssocID="{DF980077-C4F4-4DAD-8C4F-F3E919C20AAB}" presName="parentNode" presStyleLbl="node1" presStyleIdx="3" presStyleCnt="4" custScaleX="214698" custLinFactNeighborX="20632" custLinFactNeighborY="-4421">
        <dgm:presLayoutVars>
          <dgm:chMax val="1"/>
          <dgm:bulletEnabled val="1"/>
        </dgm:presLayoutVars>
      </dgm:prSet>
      <dgm:spPr/>
    </dgm:pt>
    <dgm:pt modelId="{7F0D4AF5-99BE-406F-9461-7F63B5275C2B}" type="pres">
      <dgm:prSet presAssocID="{DF980077-C4F4-4DAD-8C4F-F3E919C20AAB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3CA98001-5B73-4759-98A2-F1990AF56F58}" type="presOf" srcId="{1DE8113C-C340-4BED-AF19-6785367F7F19}" destId="{D664A4AC-92FD-433A-9939-99D627C2FD0A}" srcOrd="0" destOrd="0" presId="urn:microsoft.com/office/officeart/2005/8/layout/radial2"/>
    <dgm:cxn modelId="{1B394005-6640-4E26-84F0-872DE5EDFEF0}" type="presOf" srcId="{CE15A6F0-4F38-4D29-9624-06980AD65A58}" destId="{D7AB4DFF-BF3C-4ACE-B076-25A059A1CD46}" srcOrd="0" destOrd="0" presId="urn:microsoft.com/office/officeart/2005/8/layout/radial2"/>
    <dgm:cxn modelId="{C163BF1F-0A19-4D6D-B901-0A0CDA3A8A9C}" srcId="{EAF9248A-3CF3-4E7A-AFC8-962190C7603E}" destId="{0F6045BE-4816-4C15-BA49-CE1CDF8E7434}" srcOrd="0" destOrd="0" parTransId="{34375EC3-F71E-45BC-9BBA-AB3E2BFBA272}" sibTransId="{BCE65EF1-BF80-4A48-9308-D14972D45853}"/>
    <dgm:cxn modelId="{AD980228-D22C-4A96-AF07-A4F99786B835}" srcId="{EAF9248A-3CF3-4E7A-AFC8-962190C7603E}" destId="{DF980077-C4F4-4DAD-8C4F-F3E919C20AAB}" srcOrd="2" destOrd="0" parTransId="{1DE8113C-C340-4BED-AF19-6785367F7F19}" sibTransId="{21E7C892-A943-47E8-9938-B92155FAEC69}"/>
    <dgm:cxn modelId="{7244623C-13F7-45CC-A9A8-0DDD28851225}" type="presOf" srcId="{0F6045BE-4816-4C15-BA49-CE1CDF8E7434}" destId="{61F692EF-D513-42D7-89CD-685FE98E72A3}" srcOrd="0" destOrd="0" presId="urn:microsoft.com/office/officeart/2005/8/layout/radial2"/>
    <dgm:cxn modelId="{600A817B-CDB0-462C-90DA-F0B69FD94AD1}" type="presOf" srcId="{34375EC3-F71E-45BC-9BBA-AB3E2BFBA272}" destId="{EF0FDDC9-DB35-4B3D-AF2D-1BEF1CED54AD}" srcOrd="0" destOrd="0" presId="urn:microsoft.com/office/officeart/2005/8/layout/radial2"/>
    <dgm:cxn modelId="{1E31999A-EA6D-4DA0-AF72-861BE0C3FE8E}" type="presOf" srcId="{DF980077-C4F4-4DAD-8C4F-F3E919C20AAB}" destId="{1730923F-922A-4E12-8E09-E2C5B8E77C86}" srcOrd="0" destOrd="0" presId="urn:microsoft.com/office/officeart/2005/8/layout/radial2"/>
    <dgm:cxn modelId="{8CE975CF-47EF-458B-9DFC-05FE04721929}" type="presOf" srcId="{198B3EB6-A457-41BD-A7F2-38B6A2AC969D}" destId="{7AD2DF4E-B6BE-4690-A949-D4A3CAD3ED28}" srcOrd="0" destOrd="0" presId="urn:microsoft.com/office/officeart/2005/8/layout/radial2"/>
    <dgm:cxn modelId="{D00D78E2-1BA3-4151-B2DF-03EAD113990B}" srcId="{EAF9248A-3CF3-4E7A-AFC8-962190C7603E}" destId="{CE15A6F0-4F38-4D29-9624-06980AD65A58}" srcOrd="1" destOrd="0" parTransId="{198B3EB6-A457-41BD-A7F2-38B6A2AC969D}" sibTransId="{0B1600DD-933A-4D4C-BB33-335F5101239B}"/>
    <dgm:cxn modelId="{3E1BF2F5-6219-4F17-BED9-ADC76FF9ED47}" type="presOf" srcId="{EAF9248A-3CF3-4E7A-AFC8-962190C7603E}" destId="{8FC59FE9-C53E-4210-B667-32810BF7A0A1}" srcOrd="0" destOrd="0" presId="urn:microsoft.com/office/officeart/2005/8/layout/radial2"/>
    <dgm:cxn modelId="{AEAA99ED-C669-4C1E-97ED-9B800F9F9111}" type="presParOf" srcId="{8FC59FE9-C53E-4210-B667-32810BF7A0A1}" destId="{E822AB7E-7DF4-47E6-BA70-1C3D9CC07191}" srcOrd="0" destOrd="0" presId="urn:microsoft.com/office/officeart/2005/8/layout/radial2"/>
    <dgm:cxn modelId="{39FDBDEC-7513-42A2-AD16-247497A44506}" type="presParOf" srcId="{E822AB7E-7DF4-47E6-BA70-1C3D9CC07191}" destId="{CB0CB078-8274-4E3F-A538-81E7B336BB0D}" srcOrd="0" destOrd="0" presId="urn:microsoft.com/office/officeart/2005/8/layout/radial2"/>
    <dgm:cxn modelId="{44D5E093-028B-4DFD-B0EC-037B53A6491D}" type="presParOf" srcId="{CB0CB078-8274-4E3F-A538-81E7B336BB0D}" destId="{3B3B6458-7B33-4CA4-95A9-0CA66D7A2794}" srcOrd="0" destOrd="0" presId="urn:microsoft.com/office/officeart/2005/8/layout/radial2"/>
    <dgm:cxn modelId="{A1D980F8-7FB6-4076-BADF-F5DAA63DF49B}" type="presParOf" srcId="{CB0CB078-8274-4E3F-A538-81E7B336BB0D}" destId="{73E62406-9AF9-45BE-BC7D-C6B7D77A5C63}" srcOrd="1" destOrd="0" presId="urn:microsoft.com/office/officeart/2005/8/layout/radial2"/>
    <dgm:cxn modelId="{795F747F-C011-4402-933C-A97D7778DB4E}" type="presParOf" srcId="{E822AB7E-7DF4-47E6-BA70-1C3D9CC07191}" destId="{EF0FDDC9-DB35-4B3D-AF2D-1BEF1CED54AD}" srcOrd="1" destOrd="0" presId="urn:microsoft.com/office/officeart/2005/8/layout/radial2"/>
    <dgm:cxn modelId="{C59572A9-C025-4F0D-9AA4-D3890E5EC2C5}" type="presParOf" srcId="{E822AB7E-7DF4-47E6-BA70-1C3D9CC07191}" destId="{BAE12CD4-33C6-41E2-A062-C439AD867F8D}" srcOrd="2" destOrd="0" presId="urn:microsoft.com/office/officeart/2005/8/layout/radial2"/>
    <dgm:cxn modelId="{A45B37A6-7368-4BAE-B154-DE90A1302281}" type="presParOf" srcId="{BAE12CD4-33C6-41E2-A062-C439AD867F8D}" destId="{61F692EF-D513-42D7-89CD-685FE98E72A3}" srcOrd="0" destOrd="0" presId="urn:microsoft.com/office/officeart/2005/8/layout/radial2"/>
    <dgm:cxn modelId="{B9964FC3-EBCE-4D92-B9E4-FC6A26B4DD93}" type="presParOf" srcId="{BAE12CD4-33C6-41E2-A062-C439AD867F8D}" destId="{8A1F202D-94FF-40A8-ACC8-27E4E2E9878C}" srcOrd="1" destOrd="0" presId="urn:microsoft.com/office/officeart/2005/8/layout/radial2"/>
    <dgm:cxn modelId="{70483158-B976-490D-AF0B-95E75EF40475}" type="presParOf" srcId="{E822AB7E-7DF4-47E6-BA70-1C3D9CC07191}" destId="{7AD2DF4E-B6BE-4690-A949-D4A3CAD3ED28}" srcOrd="3" destOrd="0" presId="urn:microsoft.com/office/officeart/2005/8/layout/radial2"/>
    <dgm:cxn modelId="{F266E352-A181-4257-ABBF-FBB84F8663E1}" type="presParOf" srcId="{E822AB7E-7DF4-47E6-BA70-1C3D9CC07191}" destId="{694A9508-FFDA-42ED-BB02-44CB04507DCC}" srcOrd="4" destOrd="0" presId="urn:microsoft.com/office/officeart/2005/8/layout/radial2"/>
    <dgm:cxn modelId="{7B8BA4D2-882F-4DC4-BCC4-9460DE2B6CB8}" type="presParOf" srcId="{694A9508-FFDA-42ED-BB02-44CB04507DCC}" destId="{D7AB4DFF-BF3C-4ACE-B076-25A059A1CD46}" srcOrd="0" destOrd="0" presId="urn:microsoft.com/office/officeart/2005/8/layout/radial2"/>
    <dgm:cxn modelId="{CC3A6D16-D503-4C45-A608-11C68B9C0218}" type="presParOf" srcId="{694A9508-FFDA-42ED-BB02-44CB04507DCC}" destId="{17BD7D28-1A08-4235-AE3F-756E020EF49D}" srcOrd="1" destOrd="0" presId="urn:microsoft.com/office/officeart/2005/8/layout/radial2"/>
    <dgm:cxn modelId="{B60AF03C-5F4A-4153-8D9B-234F3725AEE7}" type="presParOf" srcId="{E822AB7E-7DF4-47E6-BA70-1C3D9CC07191}" destId="{D664A4AC-92FD-433A-9939-99D627C2FD0A}" srcOrd="5" destOrd="0" presId="urn:microsoft.com/office/officeart/2005/8/layout/radial2"/>
    <dgm:cxn modelId="{D8CE961B-7DAA-49B5-AED5-286860722D65}" type="presParOf" srcId="{E822AB7E-7DF4-47E6-BA70-1C3D9CC07191}" destId="{881B25D9-9862-4130-BEC9-350CF590E0C7}" srcOrd="6" destOrd="0" presId="urn:microsoft.com/office/officeart/2005/8/layout/radial2"/>
    <dgm:cxn modelId="{8A7AC2C4-EC1D-4AA1-84A1-0B923BF67897}" type="presParOf" srcId="{881B25D9-9862-4130-BEC9-350CF590E0C7}" destId="{1730923F-922A-4E12-8E09-E2C5B8E77C86}" srcOrd="0" destOrd="0" presId="urn:microsoft.com/office/officeart/2005/8/layout/radial2"/>
    <dgm:cxn modelId="{0BF1BBF4-C0FD-4951-A87A-D09BAB7C95AE}" type="presParOf" srcId="{881B25D9-9862-4130-BEC9-350CF590E0C7}" destId="{7F0D4AF5-99BE-406F-9461-7F63B5275C2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4A4AC-92FD-433A-9939-99D627C2FD0A}">
      <dsp:nvSpPr>
        <dsp:cNvPr id="0" name=""/>
        <dsp:cNvSpPr/>
      </dsp:nvSpPr>
      <dsp:spPr>
        <a:xfrm rot="2421525">
          <a:off x="1502407" y="2615831"/>
          <a:ext cx="428870" cy="59238"/>
        </a:xfrm>
        <a:custGeom>
          <a:avLst/>
          <a:gdLst/>
          <a:ahLst/>
          <a:cxnLst/>
          <a:rect l="0" t="0" r="0" b="0"/>
          <a:pathLst>
            <a:path>
              <a:moveTo>
                <a:pt x="0" y="29619"/>
              </a:moveTo>
              <a:lnTo>
                <a:pt x="428870" y="29619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2DF4E-B6BE-4690-A949-D4A3CAD3ED28}">
      <dsp:nvSpPr>
        <dsp:cNvPr id="0" name=""/>
        <dsp:cNvSpPr/>
      </dsp:nvSpPr>
      <dsp:spPr>
        <a:xfrm rot="21486346">
          <a:off x="1553257" y="1905205"/>
          <a:ext cx="673066" cy="59238"/>
        </a:xfrm>
        <a:custGeom>
          <a:avLst/>
          <a:gdLst/>
          <a:ahLst/>
          <a:cxnLst/>
          <a:rect l="0" t="0" r="0" b="0"/>
          <a:pathLst>
            <a:path>
              <a:moveTo>
                <a:pt x="0" y="29619"/>
              </a:moveTo>
              <a:lnTo>
                <a:pt x="673066" y="29619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0FDDC9-DB35-4B3D-AF2D-1BEF1CED54AD}">
      <dsp:nvSpPr>
        <dsp:cNvPr id="0" name=""/>
        <dsp:cNvSpPr/>
      </dsp:nvSpPr>
      <dsp:spPr>
        <a:xfrm rot="18875076">
          <a:off x="1519772" y="1243719"/>
          <a:ext cx="164595" cy="59238"/>
        </a:xfrm>
        <a:custGeom>
          <a:avLst/>
          <a:gdLst/>
          <a:ahLst/>
          <a:cxnLst/>
          <a:rect l="0" t="0" r="0" b="0"/>
          <a:pathLst>
            <a:path>
              <a:moveTo>
                <a:pt x="0" y="29619"/>
              </a:moveTo>
              <a:lnTo>
                <a:pt x="164595" y="29619"/>
              </a:lnTo>
            </a:path>
          </a:pathLst>
        </a:cu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E62406-9AF9-45BE-BC7D-C6B7D77A5C63}">
      <dsp:nvSpPr>
        <dsp:cNvPr id="0" name=""/>
        <dsp:cNvSpPr/>
      </dsp:nvSpPr>
      <dsp:spPr>
        <a:xfrm>
          <a:off x="-95955" y="1425460"/>
          <a:ext cx="2028799" cy="1082979"/>
        </a:xfrm>
        <a:prstGeom prst="ellipse">
          <a:avLst/>
        </a:prstGeom>
        <a:solidFill>
          <a:schemeClr val="bg1"/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692EF-D513-42D7-89CD-685FE98E72A3}">
      <dsp:nvSpPr>
        <dsp:cNvPr id="0" name=""/>
        <dsp:cNvSpPr/>
      </dsp:nvSpPr>
      <dsp:spPr>
        <a:xfrm>
          <a:off x="1171759" y="-79598"/>
          <a:ext cx="2140276" cy="14075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Low-resolution images limit model learning.</a:t>
          </a:r>
        </a:p>
      </dsp:txBody>
      <dsp:txXfrm>
        <a:off x="1485195" y="126530"/>
        <a:ext cx="1513404" cy="995272"/>
      </dsp:txXfrm>
    </dsp:sp>
    <dsp:sp modelId="{D7AB4DFF-BF3C-4ACE-B076-25A059A1CD46}">
      <dsp:nvSpPr>
        <dsp:cNvPr id="0" name=""/>
        <dsp:cNvSpPr/>
      </dsp:nvSpPr>
      <dsp:spPr>
        <a:xfrm>
          <a:off x="2224889" y="1213688"/>
          <a:ext cx="2031974" cy="135290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 imbalance can bias model toward majority class.</a:t>
          </a:r>
        </a:p>
      </dsp:txBody>
      <dsp:txXfrm>
        <a:off x="2522465" y="1411816"/>
        <a:ext cx="1436822" cy="956648"/>
      </dsp:txXfrm>
    </dsp:sp>
    <dsp:sp modelId="{1730923F-922A-4E12-8E09-E2C5B8E77C86}">
      <dsp:nvSpPr>
        <dsp:cNvPr id="0" name=""/>
        <dsp:cNvSpPr/>
      </dsp:nvSpPr>
      <dsp:spPr>
        <a:xfrm>
          <a:off x="1273317" y="2717325"/>
          <a:ext cx="2337132" cy="10885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Need for robust evaluation via cross-validation.</a:t>
          </a:r>
        </a:p>
      </dsp:txBody>
      <dsp:txXfrm>
        <a:off x="1615582" y="2876742"/>
        <a:ext cx="1652602" cy="769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5B742-40CD-4FA8-9743-10B98612369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52198-9306-4BA1-AC90-0E34AC87DB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976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52198-9306-4BA1-AC90-0E34AC87DBF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910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4FC9-7343-BD27-5A96-0AC533D05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9E4A7E-141B-E8E1-DA5A-20BF82D4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C78C6-3AD6-C5B4-F51C-26462D9A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1BBF-D47A-4CD6-B339-AF3A3D90EF3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A64AF-484E-2D07-2A8B-966A1DC8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0969E-28D3-94B0-6DA3-B90E4868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3AE1-3B31-4DD2-A483-7123C1D76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683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E338-9479-E491-8C39-C0B32C71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978EA-298B-402E-F2C9-9FC50C10D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D978B-60BC-19D9-B826-B03F5A47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1BBF-D47A-4CD6-B339-AF3A3D90EF3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F6865-651F-1A32-CAA7-3522C428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2C2E-F9CC-E398-9D4A-1D618DD1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3AE1-3B31-4DD2-A483-7123C1D76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94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EE4FBB-A03E-C8A4-F0B3-B31D863E7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50D00-08F8-1732-1057-3C0869AE7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C6CDC-546D-9055-3F77-08E26A47E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1BBF-D47A-4CD6-B339-AF3A3D90EF3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86182-E6A5-DC5D-EE43-EA5E353A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1A341-E7E5-EFA9-0A2C-696408E4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3AE1-3B31-4DD2-A483-7123C1D76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85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429AF-0E8C-6448-CD65-3D283E72D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69ED1-C0B5-4744-C309-C6628D47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29227-6FE5-20DA-107C-E733129A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1BBF-D47A-4CD6-B339-AF3A3D90EF3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2D48C-752D-408C-4F4F-DC5E1765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CCD3-6374-6E7F-8E08-6114F359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3AE1-3B31-4DD2-A483-7123C1D76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74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6BA8-B117-6EE6-0048-E3AB1E32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985C5-4549-B960-BF5A-82C42947D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DD0FA-2B80-733F-AC36-22E3B67D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1BBF-D47A-4CD6-B339-AF3A3D90EF3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1DDB2-DDFE-7023-6C0B-C9287E89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E4DA-ABA8-89F5-FCF1-5A0A006F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3AE1-3B31-4DD2-A483-7123C1D76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15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D3F4-9BBC-6ECF-9545-95A112C90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7F6FC-4EC4-32A7-46C1-97F7DFE59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DDABD-DE13-3A7C-05AE-D915AC00B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3F665-35A8-9E62-3F81-BAB8914F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1BBF-D47A-4CD6-B339-AF3A3D90EF3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6A9E3-46E2-4673-899A-D806B1667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D7B0A-04CC-ACA7-452E-FBF1CBEA1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3AE1-3B31-4DD2-A483-7123C1D76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25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A977A-89A9-49D3-FD56-0A3B8A1B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A3143-34DD-DBC0-DB30-300E99964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DF22D-167D-B8D0-FC91-A03F5AAF2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A1320-AD64-7F27-DBDB-85A4C28C7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ABE71F-52BE-8C89-DC2F-A4C803CEF9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5C81E7-5FBB-3381-C41C-F36D4705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1BBF-D47A-4CD6-B339-AF3A3D90EF3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A238A-7EFD-9E7A-5A6D-B7B5080E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FF710-45BA-4A6F-5D54-2565A37E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3AE1-3B31-4DD2-A483-7123C1D76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42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7604-EB71-5003-3A1D-1BFFC663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7D27F9-AA77-04D6-9D30-7A670015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1BBF-D47A-4CD6-B339-AF3A3D90EF3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7AFB7A-69B5-2BA0-97D8-4BFF3BD30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FFA1C-F01F-2DA2-1D2F-5F876BB0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3AE1-3B31-4DD2-A483-7123C1D76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98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8D179-92DC-675A-33AA-B41162A3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1BBF-D47A-4CD6-B339-AF3A3D90EF3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207C1-64B4-B4B4-0CE1-48D9EA51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2EA1C-989B-375D-88C9-2432F2C7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3AE1-3B31-4DD2-A483-7123C1D76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52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9637-AED9-5C34-5ADD-D4521968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765A4-7EF2-902B-0AE7-FFCF6DE12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21F49-0B34-E3F3-5BAF-64AA96BC1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F3916-33BE-813E-3EB4-BE3982A48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1BBF-D47A-4CD6-B339-AF3A3D90EF3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CF9E8-0ABF-DED0-3E87-0624DE28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3B259-36A4-66ED-2232-54995EEB2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3AE1-3B31-4DD2-A483-7123C1D76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0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2F1FD-AF39-9196-2E11-87FBF30F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CF565-8E69-1370-E3E6-57CF85240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51EDB-55AE-B470-581E-065EA7DC6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D4D0E-025E-D5D3-A11D-6A98CBFC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C1BBF-D47A-4CD6-B339-AF3A3D90EF3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58044-2A31-F5FB-1D54-3A919A65C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AAA45-0826-FFD7-AA64-0D8B10E2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93AE1-3B31-4DD2-A483-7123C1D76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20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69542F-BE8D-D901-7035-1F0342DB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D7A2F-5401-2FA1-0C1E-7F2F90F14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89971-A91C-9690-538E-1474D7977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4C1BBF-D47A-4CD6-B339-AF3A3D90EF30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4E2F-5FBA-C00A-523B-04D2560A8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A47A4-9B29-9F6D-74F5-EE2ED28CB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93AE1-3B31-4DD2-A483-7123C1D76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62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7D292-284B-AE5D-4D6A-E295C568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3"/>
            <a:ext cx="3929831" cy="695927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&amp; Approach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463ECC6-8D67-05FA-F7FC-5825DD995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2448242"/>
              </p:ext>
            </p:extLst>
          </p:nvPr>
        </p:nvGraphicFramePr>
        <p:xfrm>
          <a:off x="583175" y="2610466"/>
          <a:ext cx="5512825" cy="3774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1434C04-33E8-C05D-05E8-92EFEAA4DEE0}"/>
              </a:ext>
            </a:extLst>
          </p:cNvPr>
          <p:cNvSpPr txBox="1"/>
          <p:nvPr/>
        </p:nvSpPr>
        <p:spPr>
          <a:xfrm>
            <a:off x="404657" y="879277"/>
            <a:ext cx="47972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Early and accurate binary classification of pneumonia from chest X-ray images.</a:t>
            </a:r>
          </a:p>
        </p:txBody>
      </p:sp>
      <p:pic>
        <p:nvPicPr>
          <p:cNvPr id="15" name="Picture 14" descr="A colorful chart with text&#10;&#10;AI-generated content may be incorrect.">
            <a:extLst>
              <a:ext uri="{FF2B5EF4-FFF2-40B4-BE49-F238E27FC236}">
                <a16:creationId xmlns:a16="http://schemas.microsoft.com/office/drawing/2014/main" id="{95102472-C880-00F6-AE67-8DBEE2AB36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15" b="3117"/>
          <a:stretch>
            <a:fillRect/>
          </a:stretch>
        </p:blipFill>
        <p:spPr>
          <a:xfrm>
            <a:off x="6302477" y="157753"/>
            <a:ext cx="5682125" cy="65424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B48A29-C828-760F-DD69-5A2A15BFB842}"/>
              </a:ext>
            </a:extLst>
          </p:cNvPr>
          <p:cNvSpPr txBox="1"/>
          <p:nvPr/>
        </p:nvSpPr>
        <p:spPr>
          <a:xfrm>
            <a:off x="4845152" y="2929571"/>
            <a:ext cx="16518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Used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59BDFD9-18CE-F29B-D06E-3394F9C2507B}"/>
              </a:ext>
            </a:extLst>
          </p:cNvPr>
          <p:cNvSpPr/>
          <p:nvPr/>
        </p:nvSpPr>
        <p:spPr>
          <a:xfrm>
            <a:off x="6347335" y="3179149"/>
            <a:ext cx="712225" cy="33184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DBBFD-5098-96A1-3896-274352BB7B21}"/>
              </a:ext>
            </a:extLst>
          </p:cNvPr>
          <p:cNvSpPr txBox="1"/>
          <p:nvPr/>
        </p:nvSpPr>
        <p:spPr>
          <a:xfrm>
            <a:off x="789652" y="4418428"/>
            <a:ext cx="1629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3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C014-D55C-E2BD-DC6C-B3E8A5F2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66"/>
            <a:ext cx="6222589" cy="597536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 &amp;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D72C93-4831-1C64-AD92-A86135D27E9C}"/>
              </a:ext>
            </a:extLst>
          </p:cNvPr>
          <p:cNvSpPr/>
          <p:nvPr/>
        </p:nvSpPr>
        <p:spPr>
          <a:xfrm>
            <a:off x="634181" y="1415846"/>
            <a:ext cx="2521973" cy="11503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Dataset: 28×28 grayscale → resized to 299×299, 3 channels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F946B8-1F47-2200-2DD1-2BF862000070}"/>
              </a:ext>
            </a:extLst>
          </p:cNvPr>
          <p:cNvSpPr/>
          <p:nvPr/>
        </p:nvSpPr>
        <p:spPr>
          <a:xfrm>
            <a:off x="3942735" y="1415846"/>
            <a:ext cx="2153264" cy="115037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Augmentation: Random flips, rotations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95D4B-88CD-18A0-86C4-17D6D6EB03BE}"/>
              </a:ext>
            </a:extLst>
          </p:cNvPr>
          <p:cNvSpPr/>
          <p:nvPr/>
        </p:nvSpPr>
        <p:spPr>
          <a:xfrm>
            <a:off x="6558115" y="1415846"/>
            <a:ext cx="2153264" cy="11503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mbalance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handling (</a:t>
            </a:r>
            <a:r>
              <a:rPr lang="en-IN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WeightedRandomSampler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396F8A-ED5A-4308-A9CE-F0EFE2DA8E7C}"/>
              </a:ext>
            </a:extLst>
          </p:cNvPr>
          <p:cNvSpPr/>
          <p:nvPr/>
        </p:nvSpPr>
        <p:spPr>
          <a:xfrm>
            <a:off x="9198079" y="1415846"/>
            <a:ext cx="2153264" cy="11503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ross-Validation (5-fold)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76B0A-B596-8E8B-1356-423250F37A78}"/>
              </a:ext>
            </a:extLst>
          </p:cNvPr>
          <p:cNvSpPr/>
          <p:nvPr/>
        </p:nvSpPr>
        <p:spPr>
          <a:xfrm>
            <a:off x="9306234" y="3429000"/>
            <a:ext cx="2153264" cy="11503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Loss 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CrossEntropyLoss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EFD783-BD9B-6877-41FB-FB76E52BE151}"/>
              </a:ext>
            </a:extLst>
          </p:cNvPr>
          <p:cNvSpPr/>
          <p:nvPr/>
        </p:nvSpPr>
        <p:spPr>
          <a:xfrm>
            <a:off x="6558115" y="3429000"/>
            <a:ext cx="2153264" cy="11503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Optimizer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Adam)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F8B130-FD17-30D3-24F1-0F23A973C4C0}"/>
              </a:ext>
            </a:extLst>
          </p:cNvPr>
          <p:cNvSpPr/>
          <p:nvPr/>
        </p:nvSpPr>
        <p:spPr>
          <a:xfrm>
            <a:off x="3809996" y="3429000"/>
            <a:ext cx="2153264" cy="115037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Stopping (Validation AUROC)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494D64-3F4F-A100-1C1C-F3C358C243E3}"/>
              </a:ext>
            </a:extLst>
          </p:cNvPr>
          <p:cNvSpPr/>
          <p:nvPr/>
        </p:nvSpPr>
        <p:spPr>
          <a:xfrm>
            <a:off x="693168" y="3429000"/>
            <a:ext cx="2521973" cy="11503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esting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3090AA-CD9C-6EC6-AF17-7BF091EBD80D}"/>
              </a:ext>
            </a:extLst>
          </p:cNvPr>
          <p:cNvSpPr/>
          <p:nvPr/>
        </p:nvSpPr>
        <p:spPr>
          <a:xfrm>
            <a:off x="693168" y="5442154"/>
            <a:ext cx="2462986" cy="11503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valuation Metrices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C02C24-60CD-BE06-DA07-AF9D4AF82EA3}"/>
              </a:ext>
            </a:extLst>
          </p:cNvPr>
          <p:cNvSpPr txBox="1"/>
          <p:nvPr/>
        </p:nvSpPr>
        <p:spPr>
          <a:xfrm>
            <a:off x="3347875" y="5417175"/>
            <a:ext cx="88441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 Architecture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InceptionV3</a:t>
            </a:r>
          </a:p>
          <a:p>
            <a:pPr algn="ctr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FC layer replaced: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model.fc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nn.Linear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(2048, 2)</a:t>
            </a:r>
          </a:p>
          <a:p>
            <a:pPr algn="ctr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aux_logits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=True: adds auxiliary classifier head for better gradient flow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6717E6-FF9A-DBEB-9B65-A22786580F6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156154" y="1991033"/>
            <a:ext cx="78658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4C2B5A-58E0-3656-9CB6-01DD54E4767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095999" y="1991033"/>
            <a:ext cx="4621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E7B51C-B6F0-B773-1C67-5C72A8A540B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711379" y="1991033"/>
            <a:ext cx="486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7D64E3-DA85-21EC-F03F-A3B73C624CF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274711" y="2566220"/>
            <a:ext cx="0" cy="862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99E0BF8-186B-3B80-50A1-939997EBF6B4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8711379" y="4004187"/>
            <a:ext cx="594855" cy="12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E1D9DD-207E-7F62-216C-3F8FF0500AF8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963260" y="4004187"/>
            <a:ext cx="594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A7238CC-BD61-93DE-C21A-D889B7DE5927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3215141" y="4004187"/>
            <a:ext cx="594855" cy="17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CBA2CE-2D75-6371-8B57-0DC4E1AEFE0C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954155" y="4579374"/>
            <a:ext cx="0" cy="862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55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FF9E-B980-81EC-B907-98236AD9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446207" cy="533400"/>
          </a:xfr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C6558-F874-2472-E69C-583916F06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400" y="0"/>
            <a:ext cx="4105555" cy="2676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B3F0AD-D6CD-587B-AFAB-1235DBBCC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955" y="56385"/>
            <a:ext cx="4414045" cy="2854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72718F-D919-4F44-184B-04A8AA37B956}"/>
              </a:ext>
            </a:extLst>
          </p:cNvPr>
          <p:cNvSpPr txBox="1"/>
          <p:nvPr/>
        </p:nvSpPr>
        <p:spPr>
          <a:xfrm>
            <a:off x="4605921" y="2706038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Oversampling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34F2B-138F-97A3-A7A1-CA0D37487F50}"/>
              </a:ext>
            </a:extLst>
          </p:cNvPr>
          <p:cNvSpPr txBox="1"/>
          <p:nvPr/>
        </p:nvSpPr>
        <p:spPr>
          <a:xfrm>
            <a:off x="8947451" y="2818834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Oversampling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D1F89-9607-A488-D58E-1CAB8895233F}"/>
              </a:ext>
            </a:extLst>
          </p:cNvPr>
          <p:cNvSpPr txBox="1"/>
          <p:nvPr/>
        </p:nvSpPr>
        <p:spPr>
          <a:xfrm>
            <a:off x="7449901" y="6401505"/>
            <a:ext cx="2667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D7271A-4A4F-A868-BC88-A2EC9C9AB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531" y="2721921"/>
            <a:ext cx="4618451" cy="4136080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8EFD6CA-3045-3BF9-A192-4DD9E0CBB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99201"/>
              </p:ext>
            </p:extLst>
          </p:nvPr>
        </p:nvGraphicFramePr>
        <p:xfrm>
          <a:off x="4837470" y="4011376"/>
          <a:ext cx="7354529" cy="2194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733624">
                  <a:extLst>
                    <a:ext uri="{9D8B030D-6E8A-4147-A177-3AD203B41FA5}">
                      <a16:colId xmlns:a16="http://schemas.microsoft.com/office/drawing/2014/main" val="4116080284"/>
                    </a:ext>
                  </a:extLst>
                </a:gridCol>
                <a:gridCol w="972301">
                  <a:extLst>
                    <a:ext uri="{9D8B030D-6E8A-4147-A177-3AD203B41FA5}">
                      <a16:colId xmlns:a16="http://schemas.microsoft.com/office/drawing/2014/main" val="2490095112"/>
                    </a:ext>
                  </a:extLst>
                </a:gridCol>
                <a:gridCol w="1694581">
                  <a:extLst>
                    <a:ext uri="{9D8B030D-6E8A-4147-A177-3AD203B41FA5}">
                      <a16:colId xmlns:a16="http://schemas.microsoft.com/office/drawing/2014/main" val="1227060989"/>
                    </a:ext>
                  </a:extLst>
                </a:gridCol>
                <a:gridCol w="1361221">
                  <a:extLst>
                    <a:ext uri="{9D8B030D-6E8A-4147-A177-3AD203B41FA5}">
                      <a16:colId xmlns:a16="http://schemas.microsoft.com/office/drawing/2014/main" val="2640046721"/>
                    </a:ext>
                  </a:extLst>
                </a:gridCol>
                <a:gridCol w="2592802">
                  <a:extLst>
                    <a:ext uri="{9D8B030D-6E8A-4147-A177-3AD203B41FA5}">
                      <a16:colId xmlns:a16="http://schemas.microsoft.com/office/drawing/2014/main" val="20414705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Val Acc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 AUROC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02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3480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253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0432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9174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237445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FF06C-9114-BD90-876F-2C63516FA0E7}"/>
              </a:ext>
            </a:extLst>
          </p:cNvPr>
          <p:cNvSpPr txBox="1"/>
          <p:nvPr/>
        </p:nvSpPr>
        <p:spPr>
          <a:xfrm>
            <a:off x="463116" y="1045334"/>
            <a:ext cx="248302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Test scores:</a:t>
            </a:r>
          </a:p>
          <a:p>
            <a:pPr algn="ctr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88.78%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0.9157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AUROC: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0.8590</a:t>
            </a:r>
          </a:p>
        </p:txBody>
      </p:sp>
    </p:spTree>
    <p:extLst>
      <p:ext uri="{BB962C8B-B14F-4D97-AF65-F5344CB8AC3E}">
        <p14:creationId xmlns:p14="http://schemas.microsoft.com/office/powerpoint/2010/main" val="2832416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196</Words>
  <Application>Microsoft Office PowerPoint</Application>
  <PresentationFormat>Widescreen</PresentationFormat>
  <Paragraphs>62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Problem &amp; Approach</vt:lpstr>
      <vt:lpstr>Model Architecture &amp; Workflow</vt:lpstr>
      <vt:lpstr>Results &amp;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Pakhi Chhetri</dc:creator>
  <cp:lastModifiedBy>Pakhi Chhetri</cp:lastModifiedBy>
  <cp:revision>1</cp:revision>
  <dcterms:created xsi:type="dcterms:W3CDTF">2025-07-09T09:30:52Z</dcterms:created>
  <dcterms:modified xsi:type="dcterms:W3CDTF">2025-07-11T08:32:55Z</dcterms:modified>
</cp:coreProperties>
</file>