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7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57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6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5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0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6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7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5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1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2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F86CCB-0402-4294-90FD-3F2B7261AE0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EAAD-742C-46F7-B0EB-6C8B0C60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4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18048"/>
            <a:ext cx="10113936" cy="332958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программирование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35024" y="4747629"/>
            <a:ext cx="8825658" cy="861420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Пахомова </a:t>
            </a:r>
            <a:r>
              <a:rPr 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ольга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ЭГ-31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63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4" y="2490651"/>
            <a:ext cx="1240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53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463040"/>
            <a:ext cx="8987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этой презентации я покажу, что я научилась делать в течении семестра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7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6079" y="156755"/>
            <a:ext cx="684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 текста (новость)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1051354"/>
            <a:ext cx="9754445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91163" y="110681"/>
            <a:ext cx="5896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 текста (новость)</a:t>
            </a:r>
            <a:endParaRPr 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978957"/>
            <a:ext cx="9754445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09" y="71811"/>
            <a:ext cx="6120914" cy="7925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53" y="1447103"/>
            <a:ext cx="9189626" cy="41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4949" y="191588"/>
            <a:ext cx="784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Flexbox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froggy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9" y="1156605"/>
            <a:ext cx="9771018" cy="54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9748" y="209005"/>
            <a:ext cx="364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Калькулятор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19" y="1706880"/>
            <a:ext cx="8449613" cy="34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017" y="71811"/>
            <a:ext cx="2719052" cy="7925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81" y="1074767"/>
            <a:ext cx="8048409" cy="46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60" y="141479"/>
            <a:ext cx="2719052" cy="7925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6" y="2020390"/>
            <a:ext cx="7814956" cy="262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35</Words>
  <Application>Microsoft Office PowerPoint</Application>
  <PresentationFormat>Широкоэкранный</PresentationFormat>
  <Paragraphs>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Web-программирование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Пахомова Ольга</dc:title>
  <dc:creator>артем бондаренко</dc:creator>
  <cp:lastModifiedBy>артем бондаренко</cp:lastModifiedBy>
  <cp:revision>4</cp:revision>
  <dcterms:created xsi:type="dcterms:W3CDTF">2021-12-22T11:23:52Z</dcterms:created>
  <dcterms:modified xsi:type="dcterms:W3CDTF">2021-12-22T12:11:34Z</dcterms:modified>
</cp:coreProperties>
</file>