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3" autoAdjust="0"/>
    <p:restoredTop sz="94660"/>
  </p:normalViewPr>
  <p:slideViewPr>
    <p:cSldViewPr snapToGrid="0">
      <p:cViewPr>
        <p:scale>
          <a:sx n="62" d="100"/>
          <a:sy n="62" d="100"/>
        </p:scale>
        <p:origin x="5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9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2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3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F37A-56FF-405E-AA02-0EA10B766AE7}" type="datetimeFigureOut">
              <a:rPr lang="ko-KR" altLang="en-US" smtClean="0"/>
              <a:t>2019. 5. 7.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126D-46BD-4A8A-8AA3-06AC7D11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97259" y="2235594"/>
            <a:ext cx="1597482" cy="590550"/>
            <a:chOff x="4593058" y="2876920"/>
            <a:chExt cx="2986834" cy="110416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EA4486-1460-E84B-B94B-CB2E23681946}"/>
              </a:ext>
            </a:extLst>
          </p:cNvPr>
          <p:cNvSpPr txBox="1"/>
          <p:nvPr/>
        </p:nvSpPr>
        <p:spPr>
          <a:xfrm>
            <a:off x="4278775" y="4456253"/>
            <a:ext cx="363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서문</a:t>
            </a:r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456-</a:t>
            </a:r>
          </a:p>
          <a:p>
            <a:pPr algn="ctr"/>
            <a:endParaRPr kumimoji="1"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최승진</a:t>
            </a:r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이진호</a:t>
            </a:r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김은경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92221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Identify and recommend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issue product</a:t>
            </a:r>
          </a:p>
          <a:p>
            <a:pPr algn="ctr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through the real-time ranking crawling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2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691" y="638407"/>
            <a:ext cx="2293448" cy="461665"/>
          </a:xfrm>
          <a:prstGeom prst="rect">
            <a:avLst/>
          </a:prstGeom>
          <a:solidFill>
            <a:srgbClr val="22212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001/ Team role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91" y="1190625"/>
            <a:ext cx="11845809" cy="5486400"/>
          </a:xfrm>
          <a:prstGeom prst="rect">
            <a:avLst/>
          </a:prstGeom>
          <a:noFill/>
          <a:ln w="25400">
            <a:solidFill>
              <a:srgbClr val="2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027" y="79941"/>
            <a:ext cx="1597482" cy="590550"/>
            <a:chOff x="4593058" y="2876920"/>
            <a:chExt cx="2986834" cy="11041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07" y="2113345"/>
            <a:ext cx="2070284" cy="20702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09" y="2113345"/>
            <a:ext cx="1935853" cy="193585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58" y="2097713"/>
            <a:ext cx="2070284" cy="20702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85292" y="4613906"/>
            <a:ext cx="25023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최승진</a:t>
            </a:r>
            <a:endParaRPr lang="en-US" altLang="ko-KR" sz="2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Crawling</a:t>
            </a:r>
          </a:p>
          <a:p>
            <a:pPr algn="ctr"/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MongoDB</a:t>
            </a:r>
            <a:endParaRPr lang="ko-KR" altLang="en-US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4843" y="4613906"/>
            <a:ext cx="25023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이진호</a:t>
            </a:r>
            <a:endParaRPr lang="en-US" altLang="ko-KR" sz="2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Crawling</a:t>
            </a:r>
          </a:p>
          <a:p>
            <a:pPr algn="ctr"/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CF Algorithm</a:t>
            </a:r>
            <a:endParaRPr lang="ko-KR" altLang="en-US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41833" y="4613905"/>
            <a:ext cx="25023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김은경</a:t>
            </a:r>
            <a:endParaRPr lang="en-US" altLang="ko-KR" sz="2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Crawling</a:t>
            </a:r>
          </a:p>
          <a:p>
            <a:pPr algn="ctr"/>
            <a:r>
              <a:rPr lang="en-US" altLang="ko-KR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page</a:t>
            </a:r>
            <a:endParaRPr lang="ko-KR" altLang="en-US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6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691" y="638407"/>
            <a:ext cx="3028778" cy="461665"/>
          </a:xfrm>
          <a:prstGeom prst="rect">
            <a:avLst/>
          </a:prstGeom>
          <a:solidFill>
            <a:srgbClr val="22212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002/ Project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91" y="1190625"/>
            <a:ext cx="11845809" cy="5486400"/>
          </a:xfrm>
          <a:prstGeom prst="rect">
            <a:avLst/>
          </a:prstGeom>
          <a:noFill/>
          <a:ln w="25400">
            <a:solidFill>
              <a:srgbClr val="2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027" y="79941"/>
            <a:ext cx="1597482" cy="590550"/>
            <a:chOff x="4593058" y="2876920"/>
            <a:chExt cx="2986834" cy="11041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23" y="2311397"/>
            <a:ext cx="6344905" cy="41307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972" y="1437924"/>
            <a:ext cx="10362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✓ </a:t>
            </a:r>
            <a:r>
              <a:rPr lang="en-US" altLang="ko-KR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 portal site issue data using data crawling</a:t>
            </a:r>
          </a:p>
          <a:p>
            <a:r>
              <a:rPr lang="ko-KR" altLang="en-US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✓ </a:t>
            </a:r>
            <a:r>
              <a:rPr lang="en-US" altLang="ko-KR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Check whether the data collected and the data of the mart product  are matched</a:t>
            </a:r>
          </a:p>
          <a:p>
            <a:r>
              <a:rPr lang="ko-KR" altLang="en-US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✓ </a:t>
            </a:r>
            <a:r>
              <a:rPr lang="en-US" altLang="ko-KR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Increase the matching item rating weight</a:t>
            </a:r>
          </a:p>
          <a:p>
            <a:r>
              <a:rPr lang="ko-KR" altLang="en-US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✓ </a:t>
            </a:r>
            <a:r>
              <a:rPr lang="en-US" altLang="ko-KR" sz="2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Visualization of recommendation list</a:t>
            </a:r>
            <a:endParaRPr lang="ko-KR" altLang="en-US" sz="2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C34CF-6A65-D840-A69E-3D0B77CBB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36" y="4089503"/>
            <a:ext cx="2075044" cy="2352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418A97-0CB0-8443-B2A4-3CE841477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297" y="3102094"/>
            <a:ext cx="1892300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92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1AD8ACB0-8989-F441-96A2-26D9739D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25" y="2211419"/>
            <a:ext cx="3577373" cy="2868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691" y="638407"/>
            <a:ext cx="3486980" cy="461665"/>
          </a:xfrm>
          <a:prstGeom prst="rect">
            <a:avLst/>
          </a:prstGeom>
          <a:solidFill>
            <a:srgbClr val="22212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003/ Development plan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027" y="79941"/>
            <a:ext cx="1597482" cy="590550"/>
            <a:chOff x="4593058" y="2876920"/>
            <a:chExt cx="2986834" cy="11041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EFC8E-D755-6143-8513-6A1B2C84890D}"/>
              </a:ext>
            </a:extLst>
          </p:cNvPr>
          <p:cNvSpPr/>
          <p:nvPr/>
        </p:nvSpPr>
        <p:spPr>
          <a:xfrm>
            <a:off x="4933658" y="2273328"/>
            <a:ext cx="2843198" cy="305338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8" name="화살표: 오른쪽 60">
            <a:extLst>
              <a:ext uri="{FF2B5EF4-FFF2-40B4-BE49-F238E27FC236}">
                <a16:creationId xmlns:a16="http://schemas.microsoft.com/office/drawing/2014/main" id="{9A871AD1-4117-A14C-927F-009BF1B4D31B}"/>
              </a:ext>
            </a:extLst>
          </p:cNvPr>
          <p:cNvSpPr/>
          <p:nvPr/>
        </p:nvSpPr>
        <p:spPr>
          <a:xfrm>
            <a:off x="2411301" y="3481561"/>
            <a:ext cx="408407" cy="3286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24" name="자기 디스크 23">
            <a:extLst>
              <a:ext uri="{FF2B5EF4-FFF2-40B4-BE49-F238E27FC236}">
                <a16:creationId xmlns:a16="http://schemas.microsoft.com/office/drawing/2014/main" id="{00F01DE9-840E-E940-9106-1C0793F3B260}"/>
              </a:ext>
            </a:extLst>
          </p:cNvPr>
          <p:cNvSpPr/>
          <p:nvPr/>
        </p:nvSpPr>
        <p:spPr>
          <a:xfrm>
            <a:off x="525630" y="2340345"/>
            <a:ext cx="1465545" cy="80106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4F439-9619-1C48-B1F6-A5D7896B5ED6}"/>
              </a:ext>
            </a:extLst>
          </p:cNvPr>
          <p:cNvSpPr txBox="1"/>
          <p:nvPr/>
        </p:nvSpPr>
        <p:spPr>
          <a:xfrm>
            <a:off x="454836" y="267929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External</a:t>
            </a:r>
            <a:r>
              <a:rPr lang="ko-KR" altLang="en-US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DB</a:t>
            </a:r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A19A2E-35A0-194F-AB38-7F67848EB95C}"/>
              </a:ext>
            </a:extLst>
          </p:cNvPr>
          <p:cNvSpPr txBox="1"/>
          <p:nvPr/>
        </p:nvSpPr>
        <p:spPr>
          <a:xfrm>
            <a:off x="367252" y="3602302"/>
            <a:ext cx="209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Naver</a:t>
            </a:r>
            <a:endParaRPr kumimoji="1" lang="en-US" altLang="ko-KR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Daum</a:t>
            </a:r>
            <a:endParaRPr kumimoji="1" lang="en-US" altLang="ko-KR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Google trend</a:t>
            </a:r>
          </a:p>
          <a:p>
            <a:pPr marL="285750" indent="-285750">
              <a:buFontTx/>
              <a:buChar char="-"/>
            </a:pPr>
            <a:endParaRPr kumimoji="1" lang="ko-KR" altLang="en-US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798CC0-FF49-B94F-9CBC-6CC60940986C}"/>
              </a:ext>
            </a:extLst>
          </p:cNvPr>
          <p:cNvSpPr/>
          <p:nvPr/>
        </p:nvSpPr>
        <p:spPr>
          <a:xfrm>
            <a:off x="230977" y="2088697"/>
            <a:ext cx="2095445" cy="292151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BEDD93-0A62-6044-AB6E-79885ABD875D}"/>
              </a:ext>
            </a:extLst>
          </p:cNvPr>
          <p:cNvSpPr/>
          <p:nvPr/>
        </p:nvSpPr>
        <p:spPr>
          <a:xfrm>
            <a:off x="4932884" y="1850936"/>
            <a:ext cx="1688192" cy="41602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AA133B-8F01-2845-A0B2-5EC67812B9A1}"/>
              </a:ext>
            </a:extLst>
          </p:cNvPr>
          <p:cNvSpPr txBox="1"/>
          <p:nvPr/>
        </p:nvSpPr>
        <p:spPr>
          <a:xfrm>
            <a:off x="4910519" y="1882400"/>
            <a:ext cx="183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Data storage</a:t>
            </a:r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36" name="자기 디스크 35">
            <a:extLst>
              <a:ext uri="{FF2B5EF4-FFF2-40B4-BE49-F238E27FC236}">
                <a16:creationId xmlns:a16="http://schemas.microsoft.com/office/drawing/2014/main" id="{40A917DD-D10B-6240-BE16-63B0DD1A81EB}"/>
              </a:ext>
            </a:extLst>
          </p:cNvPr>
          <p:cNvSpPr/>
          <p:nvPr/>
        </p:nvSpPr>
        <p:spPr>
          <a:xfrm>
            <a:off x="5481738" y="2549739"/>
            <a:ext cx="1724445" cy="837466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7E967-D798-8644-86BC-7E94B5C3C1AF}"/>
              </a:ext>
            </a:extLst>
          </p:cNvPr>
          <p:cNvSpPr txBox="1"/>
          <p:nvPr/>
        </p:nvSpPr>
        <p:spPr>
          <a:xfrm>
            <a:off x="5526542" y="2942870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Mongo</a:t>
            </a:r>
            <a:r>
              <a:rPr lang="ko-KR" altLang="en-US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DB</a:t>
            </a:r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93B60-B001-984D-80AB-48E18D6C9127}"/>
              </a:ext>
            </a:extLst>
          </p:cNvPr>
          <p:cNvSpPr txBox="1"/>
          <p:nvPr/>
        </p:nvSpPr>
        <p:spPr>
          <a:xfrm>
            <a:off x="4882955" y="4033792"/>
            <a:ext cx="310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Check whether the ranking of real-time search word and the mart product are matched</a:t>
            </a:r>
          </a:p>
        </p:txBody>
      </p:sp>
      <p:sp>
        <p:nvSpPr>
          <p:cNvPr id="50" name="화살표: 오른쪽 60">
            <a:extLst>
              <a:ext uri="{FF2B5EF4-FFF2-40B4-BE49-F238E27FC236}">
                <a16:creationId xmlns:a16="http://schemas.microsoft.com/office/drawing/2014/main" id="{B4CAF757-03A4-834D-8D14-7A5CC2363854}"/>
              </a:ext>
            </a:extLst>
          </p:cNvPr>
          <p:cNvSpPr/>
          <p:nvPr/>
        </p:nvSpPr>
        <p:spPr>
          <a:xfrm>
            <a:off x="7850609" y="3467955"/>
            <a:ext cx="408407" cy="3286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F23A60-A872-4047-9823-D2F3DE1436BE}"/>
              </a:ext>
            </a:extLst>
          </p:cNvPr>
          <p:cNvSpPr/>
          <p:nvPr/>
        </p:nvSpPr>
        <p:spPr>
          <a:xfrm>
            <a:off x="8285716" y="2170793"/>
            <a:ext cx="3640671" cy="391977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749493-9927-4E40-8F2E-7395D44C5F11}"/>
              </a:ext>
            </a:extLst>
          </p:cNvPr>
          <p:cNvSpPr/>
          <p:nvPr/>
        </p:nvSpPr>
        <p:spPr>
          <a:xfrm>
            <a:off x="8285717" y="1752584"/>
            <a:ext cx="2926507" cy="41602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7952B7-17A5-C14F-BABA-887C15A5FC89}"/>
              </a:ext>
            </a:extLst>
          </p:cNvPr>
          <p:cNvSpPr txBox="1"/>
          <p:nvPr/>
        </p:nvSpPr>
        <p:spPr>
          <a:xfrm>
            <a:off x="8292646" y="1770185"/>
            <a:ext cx="35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Recommendation System</a:t>
            </a:r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8CC69E-0BBC-CF49-A211-053AA5FE3188}"/>
              </a:ext>
            </a:extLst>
          </p:cNvPr>
          <p:cNvSpPr/>
          <p:nvPr/>
        </p:nvSpPr>
        <p:spPr>
          <a:xfrm>
            <a:off x="2889200" y="2372093"/>
            <a:ext cx="1563071" cy="2371398"/>
          </a:xfrm>
          <a:prstGeom prst="rect">
            <a:avLst/>
          </a:prstGeom>
          <a:noFill/>
          <a:ln w="19050">
            <a:solidFill>
              <a:srgbClr val="5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AEE0A3A-DD54-D34D-A939-E0CE9200A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10" y="2404131"/>
            <a:ext cx="1478309" cy="175100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1072ACC-4BB1-B14D-892D-DACDFBDD3E54}"/>
              </a:ext>
            </a:extLst>
          </p:cNvPr>
          <p:cNvSpPr txBox="1"/>
          <p:nvPr/>
        </p:nvSpPr>
        <p:spPr>
          <a:xfrm>
            <a:off x="2945876" y="4293206"/>
            <a:ext cx="1658406" cy="32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Beautiful Soup</a:t>
            </a:r>
            <a:endParaRPr lang="ko-KR" altLang="en-US" sz="15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67" name="화살표: 오른쪽 60">
            <a:extLst>
              <a:ext uri="{FF2B5EF4-FFF2-40B4-BE49-F238E27FC236}">
                <a16:creationId xmlns:a16="http://schemas.microsoft.com/office/drawing/2014/main" id="{7FB8A80E-217A-5849-BC4D-9EF59BE7E2CE}"/>
              </a:ext>
            </a:extLst>
          </p:cNvPr>
          <p:cNvSpPr/>
          <p:nvPr/>
        </p:nvSpPr>
        <p:spPr>
          <a:xfrm>
            <a:off x="4501635" y="3481561"/>
            <a:ext cx="408407" cy="3286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AB9D24-60F7-1B41-AA3B-3E78DBF29883}"/>
              </a:ext>
            </a:extLst>
          </p:cNvPr>
          <p:cNvSpPr txBox="1"/>
          <p:nvPr/>
        </p:nvSpPr>
        <p:spPr>
          <a:xfrm>
            <a:off x="8343510" y="5066812"/>
            <a:ext cx="3897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Apply the ranking of matched search word to recommendation system (rating up)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FB2B2C-E643-C849-A7D2-10C3854C1E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691" y="638407"/>
            <a:ext cx="3486980" cy="461665"/>
          </a:xfrm>
          <a:prstGeom prst="rect">
            <a:avLst/>
          </a:prstGeom>
          <a:solidFill>
            <a:srgbClr val="22212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003/ Development plan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691" y="1190625"/>
            <a:ext cx="11845809" cy="5486400"/>
          </a:xfrm>
          <a:prstGeom prst="rect">
            <a:avLst/>
          </a:prstGeom>
          <a:noFill/>
          <a:ln w="25400">
            <a:solidFill>
              <a:srgbClr val="2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4027" y="79941"/>
            <a:ext cx="1597482" cy="590550"/>
            <a:chOff x="4593058" y="2876920"/>
            <a:chExt cx="2986834" cy="11041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98210"/>
              </p:ext>
            </p:extLst>
          </p:nvPr>
        </p:nvGraphicFramePr>
        <p:xfrm>
          <a:off x="920373" y="1945642"/>
          <a:ext cx="10609382" cy="3973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626">
                  <a:extLst>
                    <a:ext uri="{9D8B030D-6E8A-4147-A177-3AD203B41FA5}">
                      <a16:colId xmlns:a16="http://schemas.microsoft.com/office/drawing/2014/main" val="1676971435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1331631907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866955881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1061950230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1742748789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2526294190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660395861"/>
                    </a:ext>
                  </a:extLst>
                </a:gridCol>
              </a:tblGrid>
              <a:tr h="622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Project plan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~5/9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~5/16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~5/23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~5/30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~6/6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~6/13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15069"/>
                  </a:ext>
                </a:extLst>
              </a:tr>
              <a:tr h="837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Web crawling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24296"/>
                  </a:ext>
                </a:extLst>
              </a:tr>
              <a:tr h="837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Visualization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52905"/>
                  </a:ext>
                </a:extLst>
              </a:tr>
              <a:tr h="837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Web page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384608"/>
                  </a:ext>
                </a:extLst>
              </a:tr>
              <a:tr h="837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presentation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4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1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147</Words>
  <Application>Microsoft Macintosh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맑은 고딕</vt:lpstr>
      <vt:lpstr>NanumBarunGothic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김은경</cp:lastModifiedBy>
  <cp:revision>22</cp:revision>
  <cp:lastPrinted>2019-04-30T06:28:46Z</cp:lastPrinted>
  <dcterms:created xsi:type="dcterms:W3CDTF">2019-04-30T00:21:40Z</dcterms:created>
  <dcterms:modified xsi:type="dcterms:W3CDTF">2019-05-07T08:09:59Z</dcterms:modified>
</cp:coreProperties>
</file>