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2"/>
  </p:notesMasterIdLst>
  <p:sldIdLst>
    <p:sldId id="259" r:id="rId2"/>
    <p:sldId id="260" r:id="rId3"/>
    <p:sldId id="275" r:id="rId4"/>
    <p:sldId id="266" r:id="rId5"/>
    <p:sldId id="268" r:id="rId6"/>
    <p:sldId id="270" r:id="rId7"/>
    <p:sldId id="272" r:id="rId8"/>
    <p:sldId id="269" r:id="rId9"/>
    <p:sldId id="273" r:id="rId10"/>
    <p:sldId id="27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F477-0A7A-4F7F-9008-90222F5FFD9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D46A7BD1-DEEC-4AFE-BBCF-74CE8452C85E}">
      <dgm:prSet phldrT="[テキスト]" custT="1"/>
      <dgm:spPr/>
      <dgm:t>
        <a:bodyPr/>
        <a:lstStyle/>
        <a:p>
          <a:r>
            <a:rPr kumimoji="1" lang="en-US" altLang="ja-JP" sz="2400" dirty="0"/>
            <a:t>UCMO/ HF I/C</a:t>
          </a:r>
          <a:endParaRPr kumimoji="1" lang="ja-JP" altLang="en-US" sz="2400" dirty="0"/>
        </a:p>
      </dgm:t>
    </dgm:pt>
    <dgm:pt modelId="{5675188E-8110-44D9-B8E7-8182E2600FE7}" type="parTrans" cxnId="{7ACE50DF-359C-499B-B437-2496F8FC1309}">
      <dgm:prSet/>
      <dgm:spPr/>
      <dgm:t>
        <a:bodyPr/>
        <a:lstStyle/>
        <a:p>
          <a:endParaRPr kumimoji="1" lang="ja-JP" altLang="en-US" sz="2400"/>
        </a:p>
      </dgm:t>
    </dgm:pt>
    <dgm:pt modelId="{8F509D7F-F818-43F8-9217-B05F330641A7}" type="sibTrans" cxnId="{7ACE50DF-359C-499B-B437-2496F8FC1309}">
      <dgm:prSet/>
      <dgm:spPr/>
      <dgm:t>
        <a:bodyPr/>
        <a:lstStyle/>
        <a:p>
          <a:endParaRPr kumimoji="1" lang="ja-JP" altLang="en-US" sz="2400"/>
        </a:p>
      </dgm:t>
    </dgm:pt>
    <dgm:pt modelId="{BC737EC9-D0CA-4B19-8640-C467541A2793}" type="asst">
      <dgm:prSet phldrT="[テキスト]" custT="1"/>
      <dgm:spPr/>
      <dgm:t>
        <a:bodyPr/>
        <a:lstStyle/>
        <a:p>
          <a:r>
            <a:rPr kumimoji="1" lang="en-US" altLang="ja-JP" sz="2400" dirty="0"/>
            <a:t>EPI Technicians</a:t>
          </a:r>
          <a:endParaRPr kumimoji="1" lang="ja-JP" altLang="en-US" sz="2400" dirty="0"/>
        </a:p>
      </dgm:t>
    </dgm:pt>
    <dgm:pt modelId="{A9918FF0-D73C-407D-A3EA-173945AD3B32}" type="parTrans" cxnId="{68E951E2-21F7-4191-92A3-4C2DA96CA664}">
      <dgm:prSet custT="1"/>
      <dgm:spPr/>
      <dgm:t>
        <a:bodyPr/>
        <a:lstStyle/>
        <a:p>
          <a:endParaRPr kumimoji="1" lang="ja-JP" altLang="en-US" sz="2400"/>
        </a:p>
      </dgm:t>
    </dgm:pt>
    <dgm:pt modelId="{18BCA544-6A3E-4C9C-A3C0-AFAC78689D20}" type="sibTrans" cxnId="{68E951E2-21F7-4191-92A3-4C2DA96CA664}">
      <dgm:prSet/>
      <dgm:spPr/>
      <dgm:t>
        <a:bodyPr/>
        <a:lstStyle/>
        <a:p>
          <a:endParaRPr kumimoji="1" lang="ja-JP" altLang="en-US" sz="2400"/>
        </a:p>
      </dgm:t>
    </dgm:pt>
    <dgm:pt modelId="{506649F5-4EC3-4405-9F86-D877CC0F3514}" type="asst">
      <dgm:prSet custT="1"/>
      <dgm:spPr/>
      <dgm:t>
        <a:bodyPr/>
        <a:lstStyle/>
        <a:p>
          <a:r>
            <a:rPr kumimoji="1" lang="en-US" altLang="ja-JP" sz="2400" dirty="0"/>
            <a:t>Other Health Staff: MTs and LHVs</a:t>
          </a:r>
          <a:endParaRPr kumimoji="1" lang="ja-JP" altLang="en-US" sz="2400" dirty="0"/>
        </a:p>
      </dgm:t>
    </dgm:pt>
    <dgm:pt modelId="{F52C9291-EF1E-4FB5-98FE-F08185B2D940}" type="parTrans" cxnId="{2D302EC3-3DFE-4C4C-9860-3052BB277878}">
      <dgm:prSet custT="1"/>
      <dgm:spPr/>
      <dgm:t>
        <a:bodyPr/>
        <a:lstStyle/>
        <a:p>
          <a:endParaRPr kumimoji="1" lang="ja-JP" altLang="en-US" sz="2400"/>
        </a:p>
      </dgm:t>
    </dgm:pt>
    <dgm:pt modelId="{7090DC41-9DCD-48CA-983A-05AA286372CA}" type="sibTrans" cxnId="{2D302EC3-3DFE-4C4C-9860-3052BB277878}">
      <dgm:prSet/>
      <dgm:spPr/>
      <dgm:t>
        <a:bodyPr/>
        <a:lstStyle/>
        <a:p>
          <a:endParaRPr kumimoji="1" lang="ja-JP" altLang="en-US" sz="2400"/>
        </a:p>
      </dgm:t>
    </dgm:pt>
    <dgm:pt modelId="{10F1F14A-268A-4754-85C9-B35850954AF1}">
      <dgm:prSet custT="1"/>
      <dgm:spPr/>
      <dgm:t>
        <a:bodyPr/>
        <a:lstStyle/>
        <a:p>
          <a:r>
            <a:rPr kumimoji="1" lang="en-US" altLang="ja-JP" sz="2400"/>
            <a:t>LHSs</a:t>
          </a:r>
          <a:endParaRPr kumimoji="1" lang="ja-JP" altLang="en-US" sz="2400"/>
        </a:p>
      </dgm:t>
    </dgm:pt>
    <dgm:pt modelId="{CBE8EB94-C42B-4760-8C5D-BEB42FCC6784}" type="parTrans" cxnId="{1161E466-D57B-4132-BB52-73473EE1BD92}">
      <dgm:prSet custT="1"/>
      <dgm:spPr/>
      <dgm:t>
        <a:bodyPr/>
        <a:lstStyle/>
        <a:p>
          <a:endParaRPr kumimoji="1" lang="ja-JP" altLang="en-US" sz="2400"/>
        </a:p>
      </dgm:t>
    </dgm:pt>
    <dgm:pt modelId="{146D9402-C0CF-4014-B271-CD1414E47305}" type="sibTrans" cxnId="{1161E466-D57B-4132-BB52-73473EE1BD92}">
      <dgm:prSet/>
      <dgm:spPr/>
      <dgm:t>
        <a:bodyPr/>
        <a:lstStyle/>
        <a:p>
          <a:endParaRPr kumimoji="1" lang="ja-JP" altLang="en-US" sz="2400"/>
        </a:p>
      </dgm:t>
    </dgm:pt>
    <dgm:pt modelId="{4939F9F6-0958-4141-BD6E-A84318FD3EF2}">
      <dgm:prSet custT="1"/>
      <dgm:spPr/>
      <dgm:t>
        <a:bodyPr/>
        <a:lstStyle/>
        <a:p>
          <a:r>
            <a:rPr kumimoji="1" lang="en-US" altLang="ja-JP" sz="2400" dirty="0"/>
            <a:t>LHWs</a:t>
          </a:r>
          <a:endParaRPr kumimoji="1" lang="ja-JP" altLang="en-US" sz="2400" dirty="0"/>
        </a:p>
      </dgm:t>
    </dgm:pt>
    <dgm:pt modelId="{F1A4B406-FA71-4B56-AF94-6F7F950E9538}" type="parTrans" cxnId="{02603D23-7FD7-4A47-A39D-B633FAFA7226}">
      <dgm:prSet custT="1"/>
      <dgm:spPr/>
      <dgm:t>
        <a:bodyPr/>
        <a:lstStyle/>
        <a:p>
          <a:endParaRPr kumimoji="1" lang="ja-JP" altLang="en-US" sz="2400"/>
        </a:p>
      </dgm:t>
    </dgm:pt>
    <dgm:pt modelId="{1D76DA05-D711-4D8C-8C0B-09A74000BC3F}" type="sibTrans" cxnId="{02603D23-7FD7-4A47-A39D-B633FAFA7226}">
      <dgm:prSet/>
      <dgm:spPr/>
      <dgm:t>
        <a:bodyPr/>
        <a:lstStyle/>
        <a:p>
          <a:endParaRPr kumimoji="1" lang="ja-JP" altLang="en-US" sz="2400"/>
        </a:p>
      </dgm:t>
    </dgm:pt>
    <dgm:pt modelId="{6DD18DFA-BB7F-4CF4-A7B5-B56B36D1FDCC}" type="pres">
      <dgm:prSet presAssocID="{152DF477-0A7A-4F7F-9008-90222F5FFD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4354F8-7EB6-44AF-8ACF-C66AB6C4E1B4}" type="pres">
      <dgm:prSet presAssocID="{D46A7BD1-DEEC-4AFE-BBCF-74CE8452C85E}" presName="root1" presStyleCnt="0"/>
      <dgm:spPr/>
    </dgm:pt>
    <dgm:pt modelId="{77C19248-D832-4DA9-A181-C2965E1F6393}" type="pres">
      <dgm:prSet presAssocID="{D46A7BD1-DEEC-4AFE-BBCF-74CE8452C85E}" presName="LevelOneTextNode" presStyleLbl="node0" presStyleIdx="0" presStyleCnt="1" custScaleY="199337">
        <dgm:presLayoutVars>
          <dgm:chPref val="3"/>
        </dgm:presLayoutVars>
      </dgm:prSet>
      <dgm:spPr/>
    </dgm:pt>
    <dgm:pt modelId="{4E8F6182-ABBD-49E4-A374-1E74CED93EDD}" type="pres">
      <dgm:prSet presAssocID="{D46A7BD1-DEEC-4AFE-BBCF-74CE8452C85E}" presName="level2hierChild" presStyleCnt="0"/>
      <dgm:spPr/>
    </dgm:pt>
    <dgm:pt modelId="{51950DB9-2265-435A-8DAD-F6BD488941A0}" type="pres">
      <dgm:prSet presAssocID="{A9918FF0-D73C-407D-A3EA-173945AD3B32}" presName="conn2-1" presStyleLbl="parChTrans1D2" presStyleIdx="0" presStyleCnt="2"/>
      <dgm:spPr/>
    </dgm:pt>
    <dgm:pt modelId="{A87C3E7A-7028-4F28-9427-20E092260C4C}" type="pres">
      <dgm:prSet presAssocID="{A9918FF0-D73C-407D-A3EA-173945AD3B32}" presName="connTx" presStyleLbl="parChTrans1D2" presStyleIdx="0" presStyleCnt="2"/>
      <dgm:spPr/>
    </dgm:pt>
    <dgm:pt modelId="{56863596-2ABB-456C-93B1-1CDDAF96B39F}" type="pres">
      <dgm:prSet presAssocID="{BC737EC9-D0CA-4B19-8640-C467541A2793}" presName="root2" presStyleCnt="0"/>
      <dgm:spPr/>
    </dgm:pt>
    <dgm:pt modelId="{8684D368-21C8-46C9-AE93-DA735D2C23BA}" type="pres">
      <dgm:prSet presAssocID="{BC737EC9-D0CA-4B19-8640-C467541A2793}" presName="LevelTwoTextNode" presStyleLbl="asst1" presStyleIdx="0" presStyleCnt="2" custScaleX="194349" custScaleY="254367">
        <dgm:presLayoutVars>
          <dgm:chPref val="3"/>
        </dgm:presLayoutVars>
      </dgm:prSet>
      <dgm:spPr/>
    </dgm:pt>
    <dgm:pt modelId="{2588379A-39B4-4705-B6EA-0BFD6BEBA31F}" type="pres">
      <dgm:prSet presAssocID="{BC737EC9-D0CA-4B19-8640-C467541A2793}" presName="level3hierChild" presStyleCnt="0"/>
      <dgm:spPr/>
    </dgm:pt>
    <dgm:pt modelId="{2B7ED6AD-D971-4226-9367-B21DB9EB40E5}" type="pres">
      <dgm:prSet presAssocID="{CBE8EB94-C42B-4760-8C5D-BEB42FCC6784}" presName="conn2-1" presStyleLbl="parChTrans1D3" presStyleIdx="0" presStyleCnt="1"/>
      <dgm:spPr/>
    </dgm:pt>
    <dgm:pt modelId="{132D9DD4-7B6C-4110-8723-725FCEA28B71}" type="pres">
      <dgm:prSet presAssocID="{CBE8EB94-C42B-4760-8C5D-BEB42FCC6784}" presName="connTx" presStyleLbl="parChTrans1D3" presStyleIdx="0" presStyleCnt="1"/>
      <dgm:spPr/>
    </dgm:pt>
    <dgm:pt modelId="{FC2E55A2-0D02-4F66-82C2-61F7844D2ED9}" type="pres">
      <dgm:prSet presAssocID="{10F1F14A-268A-4754-85C9-B35850954AF1}" presName="root2" presStyleCnt="0"/>
      <dgm:spPr/>
    </dgm:pt>
    <dgm:pt modelId="{030663C0-A100-4A33-AA39-713A51AC00D8}" type="pres">
      <dgm:prSet presAssocID="{10F1F14A-268A-4754-85C9-B35850954AF1}" presName="LevelTwoTextNode" presStyleLbl="node3" presStyleIdx="0" presStyleCnt="1" custScaleY="225659" custLinFactNeighborX="-1125" custLinFactNeighborY="1682">
        <dgm:presLayoutVars>
          <dgm:chPref val="3"/>
        </dgm:presLayoutVars>
      </dgm:prSet>
      <dgm:spPr/>
    </dgm:pt>
    <dgm:pt modelId="{C22F8BCF-DFB9-4B5F-82C5-90B6456A14DE}" type="pres">
      <dgm:prSet presAssocID="{10F1F14A-268A-4754-85C9-B35850954AF1}" presName="level3hierChild" presStyleCnt="0"/>
      <dgm:spPr/>
    </dgm:pt>
    <dgm:pt modelId="{4C11DFE3-2E66-47EC-971C-1ED3B99FF764}" type="pres">
      <dgm:prSet presAssocID="{F1A4B406-FA71-4B56-AF94-6F7F950E9538}" presName="conn2-1" presStyleLbl="parChTrans1D4" presStyleIdx="0" presStyleCnt="1"/>
      <dgm:spPr/>
    </dgm:pt>
    <dgm:pt modelId="{90083C7C-39E1-4C34-B71A-BE5663CA90A1}" type="pres">
      <dgm:prSet presAssocID="{F1A4B406-FA71-4B56-AF94-6F7F950E9538}" presName="connTx" presStyleLbl="parChTrans1D4" presStyleIdx="0" presStyleCnt="1"/>
      <dgm:spPr/>
    </dgm:pt>
    <dgm:pt modelId="{10BEE4CC-8174-41D5-A767-F583677FBB8A}" type="pres">
      <dgm:prSet presAssocID="{4939F9F6-0958-4141-BD6E-A84318FD3EF2}" presName="root2" presStyleCnt="0"/>
      <dgm:spPr/>
    </dgm:pt>
    <dgm:pt modelId="{3082D9CA-7FC8-41B7-9C9E-32B188635F5C}" type="pres">
      <dgm:prSet presAssocID="{4939F9F6-0958-4141-BD6E-A84318FD3EF2}" presName="LevelTwoTextNode" presStyleLbl="node4" presStyleIdx="0" presStyleCnt="1" custScaleY="212937">
        <dgm:presLayoutVars>
          <dgm:chPref val="3"/>
        </dgm:presLayoutVars>
      </dgm:prSet>
      <dgm:spPr/>
    </dgm:pt>
    <dgm:pt modelId="{4C412501-5169-4341-A6CB-FC5D4F219B60}" type="pres">
      <dgm:prSet presAssocID="{4939F9F6-0958-4141-BD6E-A84318FD3EF2}" presName="level3hierChild" presStyleCnt="0"/>
      <dgm:spPr/>
    </dgm:pt>
    <dgm:pt modelId="{528CA89E-C5CB-41B8-B467-62BFCD29580E}" type="pres">
      <dgm:prSet presAssocID="{F52C9291-EF1E-4FB5-98FE-F08185B2D940}" presName="conn2-1" presStyleLbl="parChTrans1D2" presStyleIdx="1" presStyleCnt="2"/>
      <dgm:spPr/>
    </dgm:pt>
    <dgm:pt modelId="{469646AB-14FB-4C31-8B75-3D6058C1B2F2}" type="pres">
      <dgm:prSet presAssocID="{F52C9291-EF1E-4FB5-98FE-F08185B2D940}" presName="connTx" presStyleLbl="parChTrans1D2" presStyleIdx="1" presStyleCnt="2"/>
      <dgm:spPr/>
    </dgm:pt>
    <dgm:pt modelId="{A1286D41-D8C5-477E-8197-73DE66AFFC35}" type="pres">
      <dgm:prSet presAssocID="{506649F5-4EC3-4405-9F86-D877CC0F3514}" presName="root2" presStyleCnt="0"/>
      <dgm:spPr/>
    </dgm:pt>
    <dgm:pt modelId="{0DE5A995-1E29-4C54-9613-C82CA5CBA1FA}" type="pres">
      <dgm:prSet presAssocID="{506649F5-4EC3-4405-9F86-D877CC0F3514}" presName="LevelTwoTextNode" presStyleLbl="asst1" presStyleIdx="1" presStyleCnt="2" custScaleX="187144" custScaleY="293356" custLinFactNeighborX="5800" custLinFactNeighborY="70816">
        <dgm:presLayoutVars>
          <dgm:chPref val="3"/>
        </dgm:presLayoutVars>
      </dgm:prSet>
      <dgm:spPr/>
    </dgm:pt>
    <dgm:pt modelId="{72E0BA83-FD61-4E57-9BFB-8809F9DA88B6}" type="pres">
      <dgm:prSet presAssocID="{506649F5-4EC3-4405-9F86-D877CC0F3514}" presName="level3hierChild" presStyleCnt="0"/>
      <dgm:spPr/>
    </dgm:pt>
  </dgm:ptLst>
  <dgm:cxnLst>
    <dgm:cxn modelId="{F7A79E73-12D5-47CC-B02E-ED00105DEBAA}" type="presOf" srcId="{F52C9291-EF1E-4FB5-98FE-F08185B2D940}" destId="{528CA89E-C5CB-41B8-B467-62BFCD29580E}" srcOrd="0" destOrd="0" presId="urn:microsoft.com/office/officeart/2005/8/layout/hierarchy2"/>
    <dgm:cxn modelId="{4AB9E3A0-A504-403E-B2DE-1F97622DCBFF}" type="presOf" srcId="{D46A7BD1-DEEC-4AFE-BBCF-74CE8452C85E}" destId="{77C19248-D832-4DA9-A181-C2965E1F6393}" srcOrd="0" destOrd="0" presId="urn:microsoft.com/office/officeart/2005/8/layout/hierarchy2"/>
    <dgm:cxn modelId="{F8BEF4D7-244F-4B2D-9BF0-84767884C927}" type="presOf" srcId="{F1A4B406-FA71-4B56-AF94-6F7F950E9538}" destId="{90083C7C-39E1-4C34-B71A-BE5663CA90A1}" srcOrd="1" destOrd="0" presId="urn:microsoft.com/office/officeart/2005/8/layout/hierarchy2"/>
    <dgm:cxn modelId="{7ACE50DF-359C-499B-B437-2496F8FC1309}" srcId="{152DF477-0A7A-4F7F-9008-90222F5FFD93}" destId="{D46A7BD1-DEEC-4AFE-BBCF-74CE8452C85E}" srcOrd="0" destOrd="0" parTransId="{5675188E-8110-44D9-B8E7-8182E2600FE7}" sibTransId="{8F509D7F-F818-43F8-9217-B05F330641A7}"/>
    <dgm:cxn modelId="{259D0513-B019-41EB-9AE1-1BBC901C270B}" type="presOf" srcId="{506649F5-4EC3-4405-9F86-D877CC0F3514}" destId="{0DE5A995-1E29-4C54-9613-C82CA5CBA1FA}" srcOrd="0" destOrd="0" presId="urn:microsoft.com/office/officeart/2005/8/layout/hierarchy2"/>
    <dgm:cxn modelId="{7AF87303-38E4-4A00-9F38-50DA344D2552}" type="presOf" srcId="{BC737EC9-D0CA-4B19-8640-C467541A2793}" destId="{8684D368-21C8-46C9-AE93-DA735D2C23BA}" srcOrd="0" destOrd="0" presId="urn:microsoft.com/office/officeart/2005/8/layout/hierarchy2"/>
    <dgm:cxn modelId="{1E909C1D-537A-4CEF-8851-6008B1BF0C6F}" type="presOf" srcId="{F52C9291-EF1E-4FB5-98FE-F08185B2D940}" destId="{469646AB-14FB-4C31-8B75-3D6058C1B2F2}" srcOrd="1" destOrd="0" presId="urn:microsoft.com/office/officeart/2005/8/layout/hierarchy2"/>
    <dgm:cxn modelId="{02603D23-7FD7-4A47-A39D-B633FAFA7226}" srcId="{10F1F14A-268A-4754-85C9-B35850954AF1}" destId="{4939F9F6-0958-4141-BD6E-A84318FD3EF2}" srcOrd="0" destOrd="0" parTransId="{F1A4B406-FA71-4B56-AF94-6F7F950E9538}" sibTransId="{1D76DA05-D711-4D8C-8C0B-09A74000BC3F}"/>
    <dgm:cxn modelId="{2D302EC3-3DFE-4C4C-9860-3052BB277878}" srcId="{D46A7BD1-DEEC-4AFE-BBCF-74CE8452C85E}" destId="{506649F5-4EC3-4405-9F86-D877CC0F3514}" srcOrd="1" destOrd="0" parTransId="{F52C9291-EF1E-4FB5-98FE-F08185B2D940}" sibTransId="{7090DC41-9DCD-48CA-983A-05AA286372CA}"/>
    <dgm:cxn modelId="{564B80AD-F33C-469F-89B7-EE0D76BF67CB}" type="presOf" srcId="{4939F9F6-0958-4141-BD6E-A84318FD3EF2}" destId="{3082D9CA-7FC8-41B7-9C9E-32B188635F5C}" srcOrd="0" destOrd="0" presId="urn:microsoft.com/office/officeart/2005/8/layout/hierarchy2"/>
    <dgm:cxn modelId="{E363BEFD-8E72-43FE-8F1C-D6394716A967}" type="presOf" srcId="{CBE8EB94-C42B-4760-8C5D-BEB42FCC6784}" destId="{132D9DD4-7B6C-4110-8723-725FCEA28B71}" srcOrd="1" destOrd="0" presId="urn:microsoft.com/office/officeart/2005/8/layout/hierarchy2"/>
    <dgm:cxn modelId="{CD54067E-692C-41AD-B658-6DD01336BD12}" type="presOf" srcId="{CBE8EB94-C42B-4760-8C5D-BEB42FCC6784}" destId="{2B7ED6AD-D971-4226-9367-B21DB9EB40E5}" srcOrd="0" destOrd="0" presId="urn:microsoft.com/office/officeart/2005/8/layout/hierarchy2"/>
    <dgm:cxn modelId="{24EF8BBF-0858-42B3-A7A0-83F4642D5F43}" type="presOf" srcId="{152DF477-0A7A-4F7F-9008-90222F5FFD93}" destId="{6DD18DFA-BB7F-4CF4-A7B5-B56B36D1FDCC}" srcOrd="0" destOrd="0" presId="urn:microsoft.com/office/officeart/2005/8/layout/hierarchy2"/>
    <dgm:cxn modelId="{68E951E2-21F7-4191-92A3-4C2DA96CA664}" srcId="{D46A7BD1-DEEC-4AFE-BBCF-74CE8452C85E}" destId="{BC737EC9-D0CA-4B19-8640-C467541A2793}" srcOrd="0" destOrd="0" parTransId="{A9918FF0-D73C-407D-A3EA-173945AD3B32}" sibTransId="{18BCA544-6A3E-4C9C-A3C0-AFAC78689D20}"/>
    <dgm:cxn modelId="{2CC8EABD-26D4-4D5C-9CB7-E057E03CAD36}" type="presOf" srcId="{10F1F14A-268A-4754-85C9-B35850954AF1}" destId="{030663C0-A100-4A33-AA39-713A51AC00D8}" srcOrd="0" destOrd="0" presId="urn:microsoft.com/office/officeart/2005/8/layout/hierarchy2"/>
    <dgm:cxn modelId="{76FB02F4-F2FD-448B-A60D-9EB147424145}" type="presOf" srcId="{A9918FF0-D73C-407D-A3EA-173945AD3B32}" destId="{A87C3E7A-7028-4F28-9427-20E092260C4C}" srcOrd="1" destOrd="0" presId="urn:microsoft.com/office/officeart/2005/8/layout/hierarchy2"/>
    <dgm:cxn modelId="{90033C04-724C-46C1-A4A9-A67B864EC4EF}" type="presOf" srcId="{A9918FF0-D73C-407D-A3EA-173945AD3B32}" destId="{51950DB9-2265-435A-8DAD-F6BD488941A0}" srcOrd="0" destOrd="0" presId="urn:microsoft.com/office/officeart/2005/8/layout/hierarchy2"/>
    <dgm:cxn modelId="{1161E466-D57B-4132-BB52-73473EE1BD92}" srcId="{BC737EC9-D0CA-4B19-8640-C467541A2793}" destId="{10F1F14A-268A-4754-85C9-B35850954AF1}" srcOrd="0" destOrd="0" parTransId="{CBE8EB94-C42B-4760-8C5D-BEB42FCC6784}" sibTransId="{146D9402-C0CF-4014-B271-CD1414E47305}"/>
    <dgm:cxn modelId="{E6929A6E-2902-4499-A111-93C759308A8D}" type="presOf" srcId="{F1A4B406-FA71-4B56-AF94-6F7F950E9538}" destId="{4C11DFE3-2E66-47EC-971C-1ED3B99FF764}" srcOrd="0" destOrd="0" presId="urn:microsoft.com/office/officeart/2005/8/layout/hierarchy2"/>
    <dgm:cxn modelId="{1E7A5AE3-2149-493C-9492-BE3D985E84A6}" type="presParOf" srcId="{6DD18DFA-BB7F-4CF4-A7B5-B56B36D1FDCC}" destId="{664354F8-7EB6-44AF-8ACF-C66AB6C4E1B4}" srcOrd="0" destOrd="0" presId="urn:microsoft.com/office/officeart/2005/8/layout/hierarchy2"/>
    <dgm:cxn modelId="{BE98A779-AFEE-47A8-9C5B-ABC4B0D1D08F}" type="presParOf" srcId="{664354F8-7EB6-44AF-8ACF-C66AB6C4E1B4}" destId="{77C19248-D832-4DA9-A181-C2965E1F6393}" srcOrd="0" destOrd="0" presId="urn:microsoft.com/office/officeart/2005/8/layout/hierarchy2"/>
    <dgm:cxn modelId="{C058891C-8105-4976-910A-477D4EAC4307}" type="presParOf" srcId="{664354F8-7EB6-44AF-8ACF-C66AB6C4E1B4}" destId="{4E8F6182-ABBD-49E4-A374-1E74CED93EDD}" srcOrd="1" destOrd="0" presId="urn:microsoft.com/office/officeart/2005/8/layout/hierarchy2"/>
    <dgm:cxn modelId="{944F7A30-E479-4592-99EB-B9A8F02EDA4F}" type="presParOf" srcId="{4E8F6182-ABBD-49E4-A374-1E74CED93EDD}" destId="{51950DB9-2265-435A-8DAD-F6BD488941A0}" srcOrd="0" destOrd="0" presId="urn:microsoft.com/office/officeart/2005/8/layout/hierarchy2"/>
    <dgm:cxn modelId="{C78E6B92-8204-4653-9FF8-02EEA020DB4F}" type="presParOf" srcId="{51950DB9-2265-435A-8DAD-F6BD488941A0}" destId="{A87C3E7A-7028-4F28-9427-20E092260C4C}" srcOrd="0" destOrd="0" presId="urn:microsoft.com/office/officeart/2005/8/layout/hierarchy2"/>
    <dgm:cxn modelId="{BD98D546-9D39-419B-8562-A8C3724CDD9B}" type="presParOf" srcId="{4E8F6182-ABBD-49E4-A374-1E74CED93EDD}" destId="{56863596-2ABB-456C-93B1-1CDDAF96B39F}" srcOrd="1" destOrd="0" presId="urn:microsoft.com/office/officeart/2005/8/layout/hierarchy2"/>
    <dgm:cxn modelId="{DCFB6239-7FD0-48FD-93FE-C221F40041E5}" type="presParOf" srcId="{56863596-2ABB-456C-93B1-1CDDAF96B39F}" destId="{8684D368-21C8-46C9-AE93-DA735D2C23BA}" srcOrd="0" destOrd="0" presId="urn:microsoft.com/office/officeart/2005/8/layout/hierarchy2"/>
    <dgm:cxn modelId="{8B3087E0-C962-4196-AE6C-ED64282678C0}" type="presParOf" srcId="{56863596-2ABB-456C-93B1-1CDDAF96B39F}" destId="{2588379A-39B4-4705-B6EA-0BFD6BEBA31F}" srcOrd="1" destOrd="0" presId="urn:microsoft.com/office/officeart/2005/8/layout/hierarchy2"/>
    <dgm:cxn modelId="{FD4853E2-B2C0-4667-BD20-C2A0A9F8A57D}" type="presParOf" srcId="{2588379A-39B4-4705-B6EA-0BFD6BEBA31F}" destId="{2B7ED6AD-D971-4226-9367-B21DB9EB40E5}" srcOrd="0" destOrd="0" presId="urn:microsoft.com/office/officeart/2005/8/layout/hierarchy2"/>
    <dgm:cxn modelId="{39FB30A0-03C8-43B6-8E80-283F0EEF5CA8}" type="presParOf" srcId="{2B7ED6AD-D971-4226-9367-B21DB9EB40E5}" destId="{132D9DD4-7B6C-4110-8723-725FCEA28B71}" srcOrd="0" destOrd="0" presId="urn:microsoft.com/office/officeart/2005/8/layout/hierarchy2"/>
    <dgm:cxn modelId="{A92D429F-FB92-4B90-96B3-751A94ED08A7}" type="presParOf" srcId="{2588379A-39B4-4705-B6EA-0BFD6BEBA31F}" destId="{FC2E55A2-0D02-4F66-82C2-61F7844D2ED9}" srcOrd="1" destOrd="0" presId="urn:microsoft.com/office/officeart/2005/8/layout/hierarchy2"/>
    <dgm:cxn modelId="{C63D010D-D00D-4904-9224-45132102DE7D}" type="presParOf" srcId="{FC2E55A2-0D02-4F66-82C2-61F7844D2ED9}" destId="{030663C0-A100-4A33-AA39-713A51AC00D8}" srcOrd="0" destOrd="0" presId="urn:microsoft.com/office/officeart/2005/8/layout/hierarchy2"/>
    <dgm:cxn modelId="{B9C30A26-6E02-4D8F-99B0-15B64132E46F}" type="presParOf" srcId="{FC2E55A2-0D02-4F66-82C2-61F7844D2ED9}" destId="{C22F8BCF-DFB9-4B5F-82C5-90B6456A14DE}" srcOrd="1" destOrd="0" presId="urn:microsoft.com/office/officeart/2005/8/layout/hierarchy2"/>
    <dgm:cxn modelId="{9FA16765-EDFA-4DF3-94F8-C8FFD5E53228}" type="presParOf" srcId="{C22F8BCF-DFB9-4B5F-82C5-90B6456A14DE}" destId="{4C11DFE3-2E66-47EC-971C-1ED3B99FF764}" srcOrd="0" destOrd="0" presId="urn:microsoft.com/office/officeart/2005/8/layout/hierarchy2"/>
    <dgm:cxn modelId="{C0530710-1002-47A5-8277-3F2783D9DA76}" type="presParOf" srcId="{4C11DFE3-2E66-47EC-971C-1ED3B99FF764}" destId="{90083C7C-39E1-4C34-B71A-BE5663CA90A1}" srcOrd="0" destOrd="0" presId="urn:microsoft.com/office/officeart/2005/8/layout/hierarchy2"/>
    <dgm:cxn modelId="{BF8E12B0-2D1E-447C-B8E7-65C77916DFD4}" type="presParOf" srcId="{C22F8BCF-DFB9-4B5F-82C5-90B6456A14DE}" destId="{10BEE4CC-8174-41D5-A767-F583677FBB8A}" srcOrd="1" destOrd="0" presId="urn:microsoft.com/office/officeart/2005/8/layout/hierarchy2"/>
    <dgm:cxn modelId="{5F8930F7-580D-4E75-B42E-C66E16D1ECF5}" type="presParOf" srcId="{10BEE4CC-8174-41D5-A767-F583677FBB8A}" destId="{3082D9CA-7FC8-41B7-9C9E-32B188635F5C}" srcOrd="0" destOrd="0" presId="urn:microsoft.com/office/officeart/2005/8/layout/hierarchy2"/>
    <dgm:cxn modelId="{749527CE-D9DF-4C34-9D1A-15DC3B12F4C8}" type="presParOf" srcId="{10BEE4CC-8174-41D5-A767-F583677FBB8A}" destId="{4C412501-5169-4341-A6CB-FC5D4F219B60}" srcOrd="1" destOrd="0" presId="urn:microsoft.com/office/officeart/2005/8/layout/hierarchy2"/>
    <dgm:cxn modelId="{CBFD5B58-7CF7-40AD-984D-5E65FD6A76F6}" type="presParOf" srcId="{4E8F6182-ABBD-49E4-A374-1E74CED93EDD}" destId="{528CA89E-C5CB-41B8-B467-62BFCD29580E}" srcOrd="2" destOrd="0" presId="urn:microsoft.com/office/officeart/2005/8/layout/hierarchy2"/>
    <dgm:cxn modelId="{4D6745D1-EFA8-414B-9280-573788D19617}" type="presParOf" srcId="{528CA89E-C5CB-41B8-B467-62BFCD29580E}" destId="{469646AB-14FB-4C31-8B75-3D6058C1B2F2}" srcOrd="0" destOrd="0" presId="urn:microsoft.com/office/officeart/2005/8/layout/hierarchy2"/>
    <dgm:cxn modelId="{F477FD4D-CCE5-4C27-AC67-7CF1F20B3D1C}" type="presParOf" srcId="{4E8F6182-ABBD-49E4-A374-1E74CED93EDD}" destId="{A1286D41-D8C5-477E-8197-73DE66AFFC35}" srcOrd="3" destOrd="0" presId="urn:microsoft.com/office/officeart/2005/8/layout/hierarchy2"/>
    <dgm:cxn modelId="{66073B33-117D-45B7-A402-AD0594C3BD60}" type="presParOf" srcId="{A1286D41-D8C5-477E-8197-73DE66AFFC35}" destId="{0DE5A995-1E29-4C54-9613-C82CA5CBA1FA}" srcOrd="0" destOrd="0" presId="urn:microsoft.com/office/officeart/2005/8/layout/hierarchy2"/>
    <dgm:cxn modelId="{791A141F-7432-48F6-8725-9E04A491AAD4}" type="presParOf" srcId="{A1286D41-D8C5-477E-8197-73DE66AFFC35}" destId="{72E0BA83-FD61-4E57-9BFB-8809F9DA88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19248-D832-4DA9-A181-C2965E1F6393}">
      <dsp:nvSpPr>
        <dsp:cNvPr id="0" name=""/>
        <dsp:cNvSpPr/>
      </dsp:nvSpPr>
      <dsp:spPr>
        <a:xfrm>
          <a:off x="7812" y="1857351"/>
          <a:ext cx="1280641" cy="1276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UCMO/ HF I/C</a:t>
          </a:r>
          <a:endParaRPr kumimoji="1" lang="ja-JP" altLang="en-US" sz="2400" kern="1200" dirty="0"/>
        </a:p>
      </dsp:txBody>
      <dsp:txXfrm>
        <a:off x="45196" y="1894735"/>
        <a:ext cx="1205873" cy="1201628"/>
      </dsp:txXfrm>
    </dsp:sp>
    <dsp:sp modelId="{51950DB9-2265-435A-8DAD-F6BD488941A0}">
      <dsp:nvSpPr>
        <dsp:cNvPr id="0" name=""/>
        <dsp:cNvSpPr/>
      </dsp:nvSpPr>
      <dsp:spPr>
        <a:xfrm rot="17845436">
          <a:off x="988471" y="1990386"/>
          <a:ext cx="1112222" cy="23092"/>
        </a:xfrm>
        <a:custGeom>
          <a:avLst/>
          <a:gdLst/>
          <a:ahLst/>
          <a:cxnLst/>
          <a:rect l="0" t="0" r="0" b="0"/>
          <a:pathLst>
            <a:path>
              <a:moveTo>
                <a:pt x="0" y="11546"/>
              </a:moveTo>
              <a:lnTo>
                <a:pt x="1112222" y="11546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1516777" y="1974127"/>
        <a:ext cx="55611" cy="55611"/>
      </dsp:txXfrm>
    </dsp:sp>
    <dsp:sp modelId="{8684D368-21C8-46C9-AE93-DA735D2C23BA}">
      <dsp:nvSpPr>
        <dsp:cNvPr id="0" name=""/>
        <dsp:cNvSpPr/>
      </dsp:nvSpPr>
      <dsp:spPr>
        <a:xfrm>
          <a:off x="1800711" y="693933"/>
          <a:ext cx="2488914" cy="16287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EPI Technicians</a:t>
          </a:r>
          <a:endParaRPr kumimoji="1" lang="ja-JP" altLang="en-US" sz="2400" kern="1200" dirty="0"/>
        </a:p>
      </dsp:txBody>
      <dsp:txXfrm>
        <a:off x="1848416" y="741638"/>
        <a:ext cx="2393504" cy="1533355"/>
      </dsp:txXfrm>
    </dsp:sp>
    <dsp:sp modelId="{2B7ED6AD-D971-4226-9367-B21DB9EB40E5}">
      <dsp:nvSpPr>
        <dsp:cNvPr id="0" name=""/>
        <dsp:cNvSpPr/>
      </dsp:nvSpPr>
      <dsp:spPr>
        <a:xfrm rot="74359">
          <a:off x="4289567" y="1502154"/>
          <a:ext cx="497966" cy="23092"/>
        </a:xfrm>
        <a:custGeom>
          <a:avLst/>
          <a:gdLst/>
          <a:ahLst/>
          <a:cxnLst/>
          <a:rect l="0" t="0" r="0" b="0"/>
          <a:pathLst>
            <a:path>
              <a:moveTo>
                <a:pt x="0" y="11546"/>
              </a:moveTo>
              <a:lnTo>
                <a:pt x="497966" y="11546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4526101" y="1501251"/>
        <a:ext cx="24898" cy="24898"/>
      </dsp:txXfrm>
    </dsp:sp>
    <dsp:sp modelId="{030663C0-A100-4A33-AA39-713A51AC00D8}">
      <dsp:nvSpPr>
        <dsp:cNvPr id="0" name=""/>
        <dsp:cNvSpPr/>
      </dsp:nvSpPr>
      <dsp:spPr>
        <a:xfrm>
          <a:off x="4787475" y="796615"/>
          <a:ext cx="1280641" cy="14449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/>
            <a:t>LHSs</a:t>
          </a:r>
          <a:endParaRPr kumimoji="1" lang="ja-JP" altLang="en-US" sz="2400" kern="1200"/>
        </a:p>
      </dsp:txBody>
      <dsp:txXfrm>
        <a:off x="4824984" y="834124"/>
        <a:ext cx="1205623" cy="1369923"/>
      </dsp:txXfrm>
    </dsp:sp>
    <dsp:sp modelId="{4C11DFE3-2E66-47EC-971C-1ED3B99FF764}">
      <dsp:nvSpPr>
        <dsp:cNvPr id="0" name=""/>
        <dsp:cNvSpPr/>
      </dsp:nvSpPr>
      <dsp:spPr>
        <a:xfrm rot="21529708">
          <a:off x="6068062" y="1502154"/>
          <a:ext cx="526774" cy="23092"/>
        </a:xfrm>
        <a:custGeom>
          <a:avLst/>
          <a:gdLst/>
          <a:ahLst/>
          <a:cxnLst/>
          <a:rect l="0" t="0" r="0" b="0"/>
          <a:pathLst>
            <a:path>
              <a:moveTo>
                <a:pt x="0" y="11546"/>
              </a:moveTo>
              <a:lnTo>
                <a:pt x="526774" y="11546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6318280" y="1500531"/>
        <a:ext cx="26338" cy="26338"/>
      </dsp:txXfrm>
    </dsp:sp>
    <dsp:sp modelId="{3082D9CA-7FC8-41B7-9C9E-32B188635F5C}">
      <dsp:nvSpPr>
        <dsp:cNvPr id="0" name=""/>
        <dsp:cNvSpPr/>
      </dsp:nvSpPr>
      <dsp:spPr>
        <a:xfrm>
          <a:off x="6594781" y="826575"/>
          <a:ext cx="1280641" cy="1363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LHWs</a:t>
          </a:r>
          <a:endParaRPr kumimoji="1" lang="ja-JP" altLang="en-US" sz="2400" kern="1200" dirty="0"/>
        </a:p>
      </dsp:txBody>
      <dsp:txXfrm>
        <a:off x="6632290" y="864084"/>
        <a:ext cx="1205623" cy="1288462"/>
      </dsp:txXfrm>
    </dsp:sp>
    <dsp:sp modelId="{528CA89E-C5CB-41B8-B467-62BFCD29580E}">
      <dsp:nvSpPr>
        <dsp:cNvPr id="0" name=""/>
        <dsp:cNvSpPr/>
      </dsp:nvSpPr>
      <dsp:spPr>
        <a:xfrm rot="3958524">
          <a:off x="861391" y="3141931"/>
          <a:ext cx="1440659" cy="23092"/>
        </a:xfrm>
        <a:custGeom>
          <a:avLst/>
          <a:gdLst/>
          <a:ahLst/>
          <a:cxnLst/>
          <a:rect l="0" t="0" r="0" b="0"/>
          <a:pathLst>
            <a:path>
              <a:moveTo>
                <a:pt x="0" y="11546"/>
              </a:moveTo>
              <a:lnTo>
                <a:pt x="1440659" y="11546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1545704" y="3117461"/>
        <a:ext cx="72032" cy="72032"/>
      </dsp:txXfrm>
    </dsp:sp>
    <dsp:sp modelId="{0DE5A995-1E29-4C54-9613-C82CA5CBA1FA}">
      <dsp:nvSpPr>
        <dsp:cNvPr id="0" name=""/>
        <dsp:cNvSpPr/>
      </dsp:nvSpPr>
      <dsp:spPr>
        <a:xfrm>
          <a:off x="1874988" y="2872196"/>
          <a:ext cx="2396644" cy="1878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Other Health Staff: MTs and LHVs</a:t>
          </a:r>
          <a:endParaRPr kumimoji="1" lang="ja-JP" altLang="en-US" sz="2400" kern="1200" dirty="0"/>
        </a:p>
      </dsp:txBody>
      <dsp:txXfrm>
        <a:off x="1930005" y="2927213"/>
        <a:ext cx="2286610" cy="176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D9B3B-02AF-4A7A-ADBC-E40ED7D3FF2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4AE06-644D-47C3-AF3A-0089FDADCE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4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/>
              <a:t>Kindly add scripts here</a:t>
            </a:r>
            <a:endParaRPr lang="ja-JP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66763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81100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54175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25663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828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0400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972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9544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C564453-A5A7-475B-8E81-12BA0688AA7C}" type="slidenum">
              <a:rPr lang="ja-JP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317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66763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81100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54175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25663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828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0400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972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9544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8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/>
              <a:t>Kindly add scripts here</a:t>
            </a:r>
            <a:endParaRPr lang="ja-JP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66763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81100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54175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25663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828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0400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972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9544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C564453-A5A7-475B-8E81-12BA0688AA7C}" type="slidenum">
              <a:rPr lang="ja-JP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317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66763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81100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54175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25663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828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0400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972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9544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8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/>
              <a:t>Kindly add scripts here</a:t>
            </a:r>
            <a:endParaRPr lang="ja-JP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66763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81100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54175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25663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828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0400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972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9544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C564453-A5A7-475B-8E81-12BA0688AA7C}" type="slidenum">
              <a:rPr lang="ja-JP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317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66763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81100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54175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25663" indent="-2349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828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0400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972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954463" indent="-2349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0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9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704EE-7247-406D-B090-A1B6CD753A6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6CF41-056B-4563-8B78-29D3C400077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14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D83C2C86-81BE-4BA1-A07E-78B003C6ED5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5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D05F7-12C2-43EB-A0CA-7663563DE98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A95A8-4E07-4B4A-B342-B01ACFCE2F6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C74AA-736A-4054-A077-9194DA4EDA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C4AD-1EB0-4AAB-8E96-3988D8CADB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60535-85FD-4ED0-AFDF-6C165EA64C2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0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EC00F-2ED4-45F6-A756-5603A9B937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6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FDA85-D557-473E-9A5B-9FD8BD08269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bg2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2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Cambria" panose="02040503050406030204" pitchFamily="18" charset="0"/>
          <a:ea typeface="ＭＳ ゴシック" panose="020B0609070205080204" pitchFamily="49" charset="-128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7F8FA9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4A66AC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5AA2AE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88" y="1776413"/>
            <a:ext cx="7543800" cy="2822091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  <a:b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 front line workers’ Role and  Responsibility</a:t>
            </a:r>
            <a:b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ja-JP" alt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3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419100" y="238539"/>
            <a:ext cx="7620000" cy="1086677"/>
          </a:xfrm>
        </p:spPr>
        <p:txBody>
          <a:bodyPr/>
          <a:lstStyle/>
          <a:p>
            <a:pPr algn="ctr"/>
            <a:r>
              <a:rPr lang="en-US" altLang="ja-JP" sz="3200" b="1" dirty="0"/>
              <a:t>Other EPI service providers </a:t>
            </a:r>
            <a:br>
              <a:rPr lang="en-US" altLang="ja-JP" sz="3200" b="1" dirty="0"/>
            </a:br>
            <a:r>
              <a:rPr lang="en-US" altLang="ja-JP" sz="3200" b="1" dirty="0"/>
              <a:t>in Fixed (Static) EPI center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000" y="1392580"/>
            <a:ext cx="7620000" cy="4915452"/>
          </a:xfrm>
        </p:spPr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tx2"/>
                </a:solidFill>
              </a:rPr>
              <a:t>The accredited EPI service providers</a:t>
            </a:r>
          </a:p>
          <a:p>
            <a:r>
              <a:rPr lang="en-US" altLang="ja-JP" sz="2400" b="1" dirty="0">
                <a:solidFill>
                  <a:schemeClr val="tx2"/>
                </a:solidFill>
              </a:rPr>
              <a:t>Medical Technicians</a:t>
            </a:r>
          </a:p>
          <a:p>
            <a:r>
              <a:rPr lang="en-US" altLang="ja-JP" sz="2400" b="1" dirty="0">
                <a:solidFill>
                  <a:schemeClr val="tx2"/>
                </a:solidFill>
              </a:rPr>
              <a:t>Lady Health Visitors: LHVs</a:t>
            </a:r>
            <a:endParaRPr lang="en-US" altLang="ja-JP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Nurses</a:t>
            </a:r>
          </a:p>
          <a:p>
            <a:pPr marL="114300" indent="0">
              <a:buNone/>
            </a:pPr>
            <a:endParaRPr lang="en-US" altLang="ja-JP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+mj-lt"/>
              <a:buAutoNum type="arabicPeriod" startAt="2"/>
            </a:pPr>
            <a:r>
              <a:rPr lang="en-US" altLang="ja-JP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r>
              <a:rPr lang="en-US" altLang="ja-JP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vaccination at the Fixed EPI center while EPI technicians are in the outreach activities</a:t>
            </a:r>
          </a:p>
          <a:p>
            <a:r>
              <a:rPr lang="en-US" altLang="ja-JP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keeping</a:t>
            </a:r>
          </a:p>
          <a:p>
            <a:endParaRPr lang="en-US" altLang="ja-JP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68992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2728913"/>
            <a:ext cx="7543800" cy="503237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EPI front line workers?</a:t>
            </a:r>
            <a:endParaRPr lang="ja-JP" alt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1450" y="679450"/>
            <a:ext cx="8369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</a:pPr>
            <a:endParaRPr lang="ja-JP" altLang="ja-JP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038001908"/>
              </p:ext>
            </p:extLst>
          </p:nvPr>
        </p:nvGraphicFramePr>
        <p:xfrm>
          <a:off x="490682" y="1209020"/>
          <a:ext cx="7883236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62000" y="685800"/>
            <a:ext cx="734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tx2"/>
                </a:solidFill>
              </a:rPr>
              <a:t>EPI Front Line Workers</a:t>
            </a:r>
            <a:endParaRPr kumimoji="1" lang="ja-JP" altLang="en-US" sz="2800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66052" y="3432314"/>
            <a:ext cx="13252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8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2728913"/>
            <a:ext cx="7543800" cy="503237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role and responsibilities of EPI front line workers?</a:t>
            </a:r>
            <a:endParaRPr lang="ja-JP" alt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1450" y="679450"/>
            <a:ext cx="8369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</a:pPr>
            <a:endParaRPr lang="ja-JP" altLang="ja-JP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280158"/>
            <a:ext cx="7620000" cy="588962"/>
          </a:xfrm>
        </p:spPr>
        <p:txBody>
          <a:bodyPr/>
          <a:lstStyle/>
          <a:p>
            <a:r>
              <a:rPr lang="en-US" altLang="ja-JP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Facility In-charge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122568"/>
            <a:ext cx="7878417" cy="5359400"/>
          </a:xfrm>
        </p:spPr>
        <p:txBody>
          <a:bodyPr/>
          <a:lstStyle/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 making microplan 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and submit plan of vaccine and syringes quantities to district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disposal of EPI waste under the infection control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monthly coverage report to the district focal person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diagnosis of VPDs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VPD surveillance on a weekly basis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 between vaccinators and LHWs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11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180159"/>
            <a:ext cx="7620000" cy="588962"/>
          </a:xfrm>
        </p:spPr>
        <p:txBody>
          <a:bodyPr/>
          <a:lstStyle/>
          <a:p>
            <a:pPr algn="ctr"/>
            <a:r>
              <a:rPr lang="en-US" altLang="ja-JP" sz="3200" b="1" dirty="0"/>
              <a:t>Vaccinators/ EPI Technicians 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100" y="817912"/>
            <a:ext cx="7899400" cy="5359400"/>
          </a:xfrm>
        </p:spPr>
        <p:txBody>
          <a:bodyPr/>
          <a:lstStyle/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Identify target children and pregnant women</a:t>
            </a:r>
          </a:p>
          <a:p>
            <a:pPr marL="114300" lvl="0" indent="0">
              <a:buNone/>
            </a:pPr>
            <a:endParaRPr lang="ja-JP" altLang="ja-JP" sz="11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Making micro-plan in the target area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Identify missed children </a:t>
            </a:r>
          </a:p>
          <a:p>
            <a:pPr marL="114300" lvl="0" indent="0">
              <a:buNone/>
            </a:pPr>
            <a:endParaRPr lang="ja-JP" altLang="ja-JP" sz="105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Conduct outreach in catchment area</a:t>
            </a:r>
          </a:p>
          <a:p>
            <a:pPr marL="114300" lvl="0" indent="0">
              <a:buNone/>
            </a:pPr>
            <a:endParaRPr lang="ja-JP" altLang="ja-JP" sz="105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Making plan of vaccine and syringes quantities based on micro-plan </a:t>
            </a:r>
          </a:p>
          <a:p>
            <a:pPr marL="114300" lvl="0" indent="0">
              <a:buNone/>
            </a:pPr>
            <a:endParaRPr lang="ja-JP" altLang="ja-JP" sz="105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Monthly collection of vaccine from district store and distribution to LHSs where needed</a:t>
            </a:r>
          </a:p>
          <a:p>
            <a:pPr lvl="0"/>
            <a:endParaRPr lang="ja-JP" altLang="ja-JP" sz="11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Vaccine quality management (VVM, cold chain equipment monitoring, etc.)</a:t>
            </a:r>
            <a:endParaRPr lang="ja-JP" altLang="ja-JP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28149"/>
            <a:ext cx="7620000" cy="4816061"/>
          </a:xfrm>
        </p:spPr>
        <p:txBody>
          <a:bodyPr/>
          <a:lstStyle/>
          <a:p>
            <a:pPr lvl="0"/>
            <a:r>
              <a:rPr lang="en-US" altLang="ja-JP" sz="2800" dirty="0">
                <a:solidFill>
                  <a:schemeClr val="tx2"/>
                </a:solidFill>
              </a:rPr>
              <a:t>Disposal of empty vials and used syringes</a:t>
            </a:r>
          </a:p>
          <a:p>
            <a:pPr lvl="0"/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800" dirty="0">
                <a:solidFill>
                  <a:schemeClr val="tx2"/>
                </a:solidFill>
              </a:rPr>
              <a:t>Identify and Trace defaulter cases</a:t>
            </a:r>
          </a:p>
          <a:p>
            <a:pPr lvl="0"/>
            <a:endParaRPr lang="ja-JP" altLang="ja-JP" sz="1800" dirty="0">
              <a:solidFill>
                <a:schemeClr val="tx2"/>
              </a:solidFill>
            </a:endParaRPr>
          </a:p>
          <a:p>
            <a:pPr lvl="0"/>
            <a:r>
              <a:rPr lang="en-US" altLang="ja-JP" sz="2800" dirty="0">
                <a:solidFill>
                  <a:schemeClr val="tx2"/>
                </a:solidFill>
              </a:rPr>
              <a:t>Identify suspected VPD and refer to HF I/C</a:t>
            </a:r>
          </a:p>
          <a:p>
            <a:pPr lvl="0"/>
            <a:endParaRPr lang="ja-JP" altLang="ja-JP" sz="1800" dirty="0">
              <a:solidFill>
                <a:schemeClr val="tx2"/>
              </a:solidFill>
            </a:endParaRPr>
          </a:p>
          <a:p>
            <a:pPr lvl="0"/>
            <a:r>
              <a:rPr lang="en-US" altLang="ja-JP" sz="2800" dirty="0">
                <a:solidFill>
                  <a:schemeClr val="tx2"/>
                </a:solidFill>
              </a:rPr>
              <a:t>Prepare the monthly vaccination coverage reports and weekly zero report, later sent to district</a:t>
            </a:r>
          </a:p>
          <a:p>
            <a:pPr lvl="0"/>
            <a:endParaRPr lang="ja-JP" altLang="ja-JP" sz="1600" dirty="0">
              <a:solidFill>
                <a:schemeClr val="tx2"/>
              </a:solidFill>
            </a:endParaRPr>
          </a:p>
          <a:p>
            <a:r>
              <a:rPr lang="en-US" altLang="ja-JP" sz="2800" dirty="0">
                <a:solidFill>
                  <a:schemeClr val="tx2"/>
                </a:solidFill>
              </a:rPr>
              <a:t>Report vaccine logistics and management to district</a:t>
            </a:r>
            <a:endParaRPr kumimoji="1" lang="ja-JP" alt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346419"/>
            <a:ext cx="7620000" cy="588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9pPr>
          </a:lstStyle>
          <a:p>
            <a:pPr algn="ctr"/>
            <a:r>
              <a:rPr lang="en-US" altLang="ja-JP" sz="3200" b="1" dirty="0"/>
              <a:t>Vaccinators/ EPI Technicians….contd. 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511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147638"/>
            <a:ext cx="7620000" cy="588962"/>
          </a:xfrm>
        </p:spPr>
        <p:txBody>
          <a:bodyPr/>
          <a:lstStyle/>
          <a:p>
            <a:pPr algn="ctr"/>
            <a:r>
              <a:rPr kumimoji="1" lang="en-US" altLang="ja-JP" sz="3200" b="1" dirty="0"/>
              <a:t>Lady Health Supervisors: LHSs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52500"/>
            <a:ext cx="7918174" cy="5359400"/>
          </a:xfrm>
        </p:spPr>
        <p:txBody>
          <a:bodyPr/>
          <a:lstStyle/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target children and pregnant women in LHW catchment areas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Supplying vaccine and related logistics to Health Houses of LHWs (National Guideline)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of unused vaccines/syringes from LHWs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LHWs to organize community meeting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 and monitoring LHWs activities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daily report of LHWs and share data to vaccinators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and submit monthly report to vaccinator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defaulters through LHWs. Provide the feedback to vaccinators</a:t>
            </a:r>
            <a:endParaRPr lang="ja-JP" altLang="ja-JP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suspected VPD and refer to HF I/C</a:t>
            </a:r>
          </a:p>
          <a:p>
            <a:r>
              <a:rPr kumimoji="1" lang="en-US" altLang="ja-JP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VPD outbreak investigation</a:t>
            </a:r>
            <a:endParaRPr kumimoji="1" lang="ja-JP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7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134386"/>
            <a:ext cx="7620000" cy="588962"/>
          </a:xfrm>
        </p:spPr>
        <p:txBody>
          <a:bodyPr/>
          <a:lstStyle/>
          <a:p>
            <a:pPr algn="ctr"/>
            <a:r>
              <a:rPr kumimoji="1" lang="en-US" altLang="ja-JP" sz="3200" b="1" dirty="0"/>
              <a:t>Lady Health Workers: LHWs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52499"/>
            <a:ext cx="7620000" cy="5806109"/>
          </a:xfrm>
        </p:spPr>
        <p:txBody>
          <a:bodyPr/>
          <a:lstStyle/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Identify target children and pregnant women in their catchment area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Prepare social map of their catchment area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Making monthly plan of target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Disseminate information of routine immunization by house visit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Health Houses shall act as outreach vaccination site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Provide vaccination where needed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Organize session and mobilize community for routine immunization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Making daily report and share it with vaccinator through LHSs</a:t>
            </a:r>
            <a:endParaRPr lang="ja-JP" altLang="ja-JP" sz="2400" dirty="0">
              <a:solidFill>
                <a:schemeClr val="tx2"/>
              </a:solidFill>
            </a:endParaRPr>
          </a:p>
          <a:p>
            <a:pPr lvl="0"/>
            <a:r>
              <a:rPr lang="en-US" altLang="ja-JP" sz="2400" dirty="0">
                <a:solidFill>
                  <a:schemeClr val="tx2"/>
                </a:solidFill>
              </a:rPr>
              <a:t>Identify and trace defaulter cases in the catchment area</a:t>
            </a:r>
            <a:endParaRPr lang="ja-JP" altLang="ja-JP" sz="2400" dirty="0">
              <a:solidFill>
                <a:schemeClr val="tx2"/>
              </a:solidFill>
            </a:endParaRPr>
          </a:p>
          <a:p>
            <a:r>
              <a:rPr lang="en-US" altLang="ja-JP" sz="2400" dirty="0">
                <a:solidFill>
                  <a:schemeClr val="tx2"/>
                </a:solidFill>
              </a:rPr>
              <a:t>Identify suspected VPD and refer to HF I/C</a:t>
            </a:r>
            <a:endParaRPr kumimoji="1" lang="ja-JP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光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423</Words>
  <Application>Microsoft Office PowerPoint</Application>
  <PresentationFormat>On-screen Show (4:3)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ゴシック</vt:lpstr>
      <vt:lpstr>ＭＳ Ｐゴシック</vt:lpstr>
      <vt:lpstr>Arial</vt:lpstr>
      <vt:lpstr>Calibri</vt:lpstr>
      <vt:lpstr>Cambria</vt:lpstr>
      <vt:lpstr>Lucida Sans Unicode</vt:lpstr>
      <vt:lpstr>ＭＳ Ｐ明朝</vt:lpstr>
      <vt:lpstr>Times New Roman</vt:lpstr>
      <vt:lpstr>Adjacency</vt:lpstr>
      <vt:lpstr>Session 1 EPI front line workers’ Role and  Responsibility </vt:lpstr>
      <vt:lpstr>Who are EPI front line workers?</vt:lpstr>
      <vt:lpstr>PowerPoint Presentation</vt:lpstr>
      <vt:lpstr>What are role and responsibilities of EPI front line workers?</vt:lpstr>
      <vt:lpstr>Health Facility In-charge</vt:lpstr>
      <vt:lpstr>Vaccinators/ EPI Technicians </vt:lpstr>
      <vt:lpstr>PowerPoint Presentation</vt:lpstr>
      <vt:lpstr>Lady Health Supervisors: LHSs</vt:lpstr>
      <vt:lpstr>Lady Health Workers: LHWs</vt:lpstr>
      <vt:lpstr>Other EPI service providers  in Fixed (Static) EPI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TOT: Training of Trainers</dc:title>
  <dc:creator>Ueki Hikaru</dc:creator>
  <cp:lastModifiedBy>Riaz Nasrullah</cp:lastModifiedBy>
  <cp:revision>26</cp:revision>
  <dcterms:created xsi:type="dcterms:W3CDTF">2015-08-07T05:25:44Z</dcterms:created>
  <dcterms:modified xsi:type="dcterms:W3CDTF">2016-10-10T10:40:55Z</dcterms:modified>
</cp:coreProperties>
</file>