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15B3-28B5-4CF8-91DE-259A9904404D}" type="datetimeFigureOut">
              <a:rPr lang="en-GB" smtClean="0"/>
              <a:t>07/12/2019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1883-6201-4BB1-947E-502D7E208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92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15B3-28B5-4CF8-91DE-259A9904404D}" type="datetimeFigureOut">
              <a:rPr lang="en-GB" smtClean="0"/>
              <a:t>07/12/2019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1883-6201-4BB1-947E-502D7E208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0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15B3-28B5-4CF8-91DE-259A9904404D}" type="datetimeFigureOut">
              <a:rPr lang="en-GB" smtClean="0"/>
              <a:t>07/12/2019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1883-6201-4BB1-947E-502D7E208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62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15B3-28B5-4CF8-91DE-259A9904404D}" type="datetimeFigureOut">
              <a:rPr lang="en-GB" smtClean="0"/>
              <a:t>07/12/2019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1883-6201-4BB1-947E-502D7E208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5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15B3-28B5-4CF8-91DE-259A9904404D}" type="datetimeFigureOut">
              <a:rPr lang="en-GB" smtClean="0"/>
              <a:t>07/12/2019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1883-6201-4BB1-947E-502D7E208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72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15B3-28B5-4CF8-91DE-259A9904404D}" type="datetimeFigureOut">
              <a:rPr lang="en-GB" smtClean="0"/>
              <a:t>07/12/2019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1883-6201-4BB1-947E-502D7E208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63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15B3-28B5-4CF8-91DE-259A9904404D}" type="datetimeFigureOut">
              <a:rPr lang="en-GB" smtClean="0"/>
              <a:t>07/12/2019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1883-6201-4BB1-947E-502D7E208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46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15B3-28B5-4CF8-91DE-259A9904404D}" type="datetimeFigureOut">
              <a:rPr lang="en-GB" smtClean="0"/>
              <a:t>07/12/2019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1883-6201-4BB1-947E-502D7E208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48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15B3-28B5-4CF8-91DE-259A9904404D}" type="datetimeFigureOut">
              <a:rPr lang="en-GB" smtClean="0"/>
              <a:t>07/12/2019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1883-6201-4BB1-947E-502D7E208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01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15B3-28B5-4CF8-91DE-259A9904404D}" type="datetimeFigureOut">
              <a:rPr lang="en-GB" smtClean="0"/>
              <a:t>07/12/2019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1883-6201-4BB1-947E-502D7E208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29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15B3-28B5-4CF8-91DE-259A9904404D}" type="datetimeFigureOut">
              <a:rPr lang="en-GB" smtClean="0"/>
              <a:t>07/12/2019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1883-6201-4BB1-947E-502D7E208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81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015B3-28B5-4CF8-91DE-259A9904404D}" type="datetimeFigureOut">
              <a:rPr lang="en-GB" smtClean="0"/>
              <a:t>07/12/2019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21883-6201-4BB1-947E-502D7E208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82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data.un.org/Data.aspx?d=POP&amp;amp;f=tableCode%3A24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080763" y="2279508"/>
            <a:ext cx="3886000" cy="2225269"/>
            <a:chOff x="4109791" y="1648137"/>
            <a:chExt cx="3886000" cy="2225269"/>
          </a:xfrm>
        </p:grpSpPr>
        <p:grpSp>
          <p:nvGrpSpPr>
            <p:cNvPr id="12" name="Group 11"/>
            <p:cNvGrpSpPr/>
            <p:nvPr/>
          </p:nvGrpSpPr>
          <p:grpSpPr>
            <a:xfrm>
              <a:off x="4109791" y="1648137"/>
              <a:ext cx="3886000" cy="1640494"/>
              <a:chOff x="4211391" y="1571222"/>
              <a:chExt cx="3886000" cy="1640494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4211391" y="1571222"/>
                <a:ext cx="3886000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600" kern="3400" spc="180" dirty="0" err="1" smtClean="0">
                    <a:solidFill>
                      <a:schemeClr val="accent1">
                        <a:lumMod val="75000"/>
                      </a:schemeClr>
                    </a:solidFill>
                    <a:latin typeface="Montserrat Alternates" panose="00000500000000000000" pitchFamily="50" charset="0"/>
                  </a:rPr>
                  <a:t>eStop</a:t>
                </a:r>
                <a:endParaRPr lang="en-GB" sz="9600" kern="3400" spc="180" dirty="0">
                  <a:solidFill>
                    <a:schemeClr val="accent1">
                      <a:lumMod val="75000"/>
                    </a:schemeClr>
                  </a:solidFill>
                  <a:latin typeface="Montserrat Alternates" panose="00000500000000000000" pitchFamily="50" charset="0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4314423" y="2967018"/>
                <a:ext cx="3506058" cy="244698"/>
                <a:chOff x="4314423" y="2967018"/>
                <a:chExt cx="3506058" cy="244698"/>
              </a:xfrm>
            </p:grpSpPr>
            <p:cxnSp>
              <p:nvCxnSpPr>
                <p:cNvPr id="4" name="Straight Connector 3"/>
                <p:cNvCxnSpPr/>
                <p:nvPr/>
              </p:nvCxnSpPr>
              <p:spPr>
                <a:xfrm>
                  <a:off x="4314423" y="3089367"/>
                  <a:ext cx="3403026" cy="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" name="Oval 4"/>
                <p:cNvSpPr/>
                <p:nvPr/>
              </p:nvSpPr>
              <p:spPr>
                <a:xfrm>
                  <a:off x="4314423" y="2967018"/>
                  <a:ext cx="244698" cy="244698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5129763" y="2967018"/>
                  <a:ext cx="244698" cy="244698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5945103" y="2967018"/>
                  <a:ext cx="244698" cy="244698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6760443" y="2967018"/>
                  <a:ext cx="244698" cy="244698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7575783" y="2967018"/>
                  <a:ext cx="244698" cy="244698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13" name="TextBox 12"/>
            <p:cNvSpPr txBox="1"/>
            <p:nvPr/>
          </p:nvSpPr>
          <p:spPr>
            <a:xfrm>
              <a:off x="4429597" y="3288631"/>
              <a:ext cx="31550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Digital Bus Stop</a:t>
              </a:r>
              <a:endParaRPr lang="en-GB" sz="3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910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72" y="2142788"/>
            <a:ext cx="1150937" cy="10649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57246" y="2128391"/>
            <a:ext cx="21118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Daily 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7k to 8k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People Travel from 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Islamabad to Gujar Khan</a:t>
            </a:r>
            <a:endParaRPr lang="en-GB" sz="16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89" y="1792523"/>
            <a:ext cx="1765438" cy="17654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37134" y="2254110"/>
            <a:ext cx="1511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320 to 350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Transporting Vehicles</a:t>
            </a:r>
          </a:p>
          <a:p>
            <a:pPr algn="r"/>
            <a:endParaRPr lang="en-GB" sz="16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486499" y="448256"/>
            <a:ext cx="3930202" cy="707886"/>
            <a:chOff x="3992823" y="600215"/>
            <a:chExt cx="3930202" cy="707886"/>
          </a:xfrm>
        </p:grpSpPr>
        <p:sp>
          <p:nvSpPr>
            <p:cNvPr id="21" name="TextBox 20"/>
            <p:cNvSpPr txBox="1"/>
            <p:nvPr/>
          </p:nvSpPr>
          <p:spPr>
            <a:xfrm>
              <a:off x="3992823" y="600215"/>
              <a:ext cx="3930202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dirty="0" smtClean="0"/>
                <a:t>SURVEY</a:t>
              </a:r>
              <a:endParaRPr lang="en-GB" dirty="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943" y="701984"/>
              <a:ext cx="506139" cy="506139"/>
            </a:xfrm>
            <a:prstGeom prst="rect">
              <a:avLst/>
            </a:prstGeom>
          </p:spPr>
        </p:pic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9" y="3619163"/>
            <a:ext cx="1200470" cy="120047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72" y="5216818"/>
            <a:ext cx="1315143" cy="121683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262998" y="3887943"/>
            <a:ext cx="2307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20% to 25%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women</a:t>
            </a:r>
          </a:p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10 %to 15%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Old age</a:t>
            </a:r>
            <a:endParaRPr lang="en-GB" sz="16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55814" y="3742415"/>
            <a:ext cx="1892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Normally People And Drivers wait </a:t>
            </a:r>
          </a:p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40 to 50 minutes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Each other.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652689" y="6596390"/>
            <a:ext cx="2274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Sources include: </a:t>
            </a:r>
            <a:r>
              <a:rPr lang="en-GB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United Nations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55814" y="5409738"/>
            <a:ext cx="3298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number of 3G and 4G users in Pakistan reached </a:t>
            </a:r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55.47 million 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the end of May 2018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53209" y="6551756"/>
            <a:ext cx="33609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</a:rPr>
              <a:t>Pakistan Telecommunication Authority (PTA).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677" y="3527615"/>
            <a:ext cx="1047462" cy="104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3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86499" y="448256"/>
            <a:ext cx="393020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PROBLEMS</a:t>
            </a: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90" y="448256"/>
            <a:ext cx="656618" cy="65661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1180102" y="2148115"/>
            <a:ext cx="9676583" cy="3745038"/>
            <a:chOff x="672102" y="2133600"/>
            <a:chExt cx="9676583" cy="3745038"/>
          </a:xfrm>
        </p:grpSpPr>
        <p:grpSp>
          <p:nvGrpSpPr>
            <p:cNvPr id="8" name="Group 7"/>
            <p:cNvGrpSpPr/>
            <p:nvPr/>
          </p:nvGrpSpPr>
          <p:grpSpPr>
            <a:xfrm>
              <a:off x="1611085" y="2133600"/>
              <a:ext cx="8737600" cy="755095"/>
              <a:chOff x="1611085" y="2133600"/>
              <a:chExt cx="8737600" cy="75509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611085" y="2133600"/>
                <a:ext cx="8737600" cy="75509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550067" y="2249537"/>
                <a:ext cx="68596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Time wasting procedure / no scheduling</a:t>
                </a:r>
                <a:endParaRPr lang="en-GB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611085" y="3120571"/>
              <a:ext cx="8737600" cy="755095"/>
              <a:chOff x="1611085" y="2133600"/>
              <a:chExt cx="8737600" cy="755095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1611085" y="2133600"/>
                <a:ext cx="8737600" cy="75509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181123" y="2249537"/>
                <a:ext cx="35975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No predefined route</a:t>
                </a:r>
                <a:endParaRPr lang="en-GB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611085" y="4122057"/>
              <a:ext cx="8737600" cy="755095"/>
              <a:chOff x="1611085" y="2133600"/>
              <a:chExt cx="8737600" cy="755095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1611085" y="2133600"/>
                <a:ext cx="8737600" cy="75509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850936" y="2249537"/>
                <a:ext cx="42578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No Security and comfort</a:t>
                </a:r>
                <a:endParaRPr lang="en-GB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611085" y="5123543"/>
              <a:ext cx="8737600" cy="755095"/>
              <a:chOff x="1611085" y="2133600"/>
              <a:chExt cx="8737600" cy="755095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1611085" y="2133600"/>
                <a:ext cx="8737600" cy="75509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724795" y="2249537"/>
                <a:ext cx="65101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Fare fluctuation on </a:t>
                </a:r>
                <a:r>
                  <a:rPr lang="en-GB" sz="2800" dirty="0" err="1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fertival</a:t>
                </a:r>
                <a:r>
                  <a:rPr lang="en-GB" sz="2800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and events</a:t>
                </a:r>
                <a:endParaRPr lang="en-GB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102" y="2163133"/>
              <a:ext cx="696028" cy="69602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102" y="3179638"/>
              <a:ext cx="696028" cy="69602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102" y="4151590"/>
              <a:ext cx="696028" cy="696028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102" y="5153076"/>
              <a:ext cx="696028" cy="6960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61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853289" y="1327591"/>
            <a:ext cx="510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Mobile App with simple UI/UX Design</a:t>
            </a:r>
            <a:endParaRPr lang="en-GB" b="1" dirty="0">
              <a:solidFill>
                <a:schemeClr val="bg2">
                  <a:lumMod val="1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43587" y="449445"/>
            <a:ext cx="393020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</a:t>
            </a: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474" y="2031999"/>
            <a:ext cx="2347232" cy="41728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20" y="2031999"/>
            <a:ext cx="2347232" cy="41728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243" y="2031999"/>
            <a:ext cx="2347232" cy="41728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289" y="438696"/>
            <a:ext cx="718635" cy="71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7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roup 297"/>
          <p:cNvGrpSpPr/>
          <p:nvPr/>
        </p:nvGrpSpPr>
        <p:grpSpPr>
          <a:xfrm>
            <a:off x="4243587" y="449445"/>
            <a:ext cx="3930202" cy="707886"/>
            <a:chOff x="4760639" y="600215"/>
            <a:chExt cx="3930202" cy="707886"/>
          </a:xfrm>
        </p:grpSpPr>
        <p:sp>
          <p:nvSpPr>
            <p:cNvPr id="299" name="TextBox 298"/>
            <p:cNvSpPr txBox="1"/>
            <p:nvPr/>
          </p:nvSpPr>
          <p:spPr>
            <a:xfrm>
              <a:off x="4760639" y="600215"/>
              <a:ext cx="3930202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SOLUTION</a:t>
              </a:r>
              <a:endPara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300" name="Picture 29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8251" y="650104"/>
              <a:ext cx="602224" cy="602224"/>
            </a:xfrm>
            <a:prstGeom prst="rect">
              <a:avLst/>
            </a:prstGeom>
          </p:spPr>
        </p:pic>
      </p:grpSp>
      <p:sp>
        <p:nvSpPr>
          <p:cNvPr id="301" name="TextBox 300"/>
          <p:cNvSpPr txBox="1"/>
          <p:nvPr/>
        </p:nvSpPr>
        <p:spPr>
          <a:xfrm>
            <a:off x="1233713" y="1901371"/>
            <a:ext cx="9898743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accent1">
                    <a:lumMod val="75000"/>
                  </a:schemeClr>
                </a:solidFill>
              </a:rPr>
              <a:t>Reservations are easily and quickly made on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accent1">
                    <a:lumMod val="75000"/>
                  </a:schemeClr>
                </a:solidFill>
              </a:rPr>
              <a:t>Serve Countrywide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accent1">
                    <a:lumMod val="75000"/>
                  </a:schemeClr>
                </a:solidFill>
              </a:rPr>
              <a:t>Secured Transport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accent1">
                    <a:lumMod val="75000"/>
                  </a:schemeClr>
                </a:solidFill>
              </a:rPr>
              <a:t>Predefined routes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accent1">
                    <a:lumMod val="75000"/>
                  </a:schemeClr>
                </a:solidFill>
              </a:rPr>
              <a:t>Fare Adjustment</a:t>
            </a:r>
            <a:endParaRPr lang="en-GB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3771228" y="3244334"/>
            <a:ext cx="4649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https://isbhacks2019.devpost.com/submissions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489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43587" y="449445"/>
            <a:ext cx="393020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TEAM</a:t>
            </a: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668" y="449445"/>
            <a:ext cx="627590" cy="62759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530678" y="2213655"/>
            <a:ext cx="10739220" cy="3236905"/>
            <a:chOff x="530678" y="2503940"/>
            <a:chExt cx="10739220" cy="3236905"/>
          </a:xfrm>
        </p:grpSpPr>
        <p:grpSp>
          <p:nvGrpSpPr>
            <p:cNvPr id="15" name="Group 14"/>
            <p:cNvGrpSpPr/>
            <p:nvPr/>
          </p:nvGrpSpPr>
          <p:grpSpPr>
            <a:xfrm>
              <a:off x="530678" y="2503940"/>
              <a:ext cx="10739220" cy="2314576"/>
              <a:chOff x="632278" y="2474911"/>
              <a:chExt cx="10739220" cy="2314576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2278" y="2474912"/>
                <a:ext cx="2247900" cy="2314575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2718" y="2474912"/>
                <a:ext cx="2247900" cy="2314575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3158" y="2474911"/>
                <a:ext cx="2247900" cy="2314575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23598" y="2474911"/>
                <a:ext cx="2247900" cy="2314575"/>
              </a:xfrm>
              <a:prstGeom prst="rect">
                <a:avLst/>
              </a:prstGeom>
            </p:spPr>
          </p:pic>
        </p:grpSp>
        <p:sp>
          <p:nvSpPr>
            <p:cNvPr id="16" name="TextBox 15"/>
            <p:cNvSpPr txBox="1"/>
            <p:nvPr/>
          </p:nvSpPr>
          <p:spPr>
            <a:xfrm>
              <a:off x="788750" y="5094514"/>
              <a:ext cx="17317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2">
                      <a:lumMod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Imran Qamar</a:t>
              </a:r>
            </a:p>
            <a:p>
              <a:pPr algn="ctr"/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CEO</a:t>
              </a:r>
              <a:r>
                <a:rPr lang="en-US" b="1" dirty="0" smtClean="0">
                  <a:solidFill>
                    <a:schemeClr val="bg2">
                      <a:lumMod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endParaRPr lang="en-GB" b="1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85659" y="5094514"/>
              <a:ext cx="17988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2">
                      <a:lumMod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Toqeer</a:t>
              </a:r>
              <a:r>
                <a:rPr lang="en-US" b="1" dirty="0" smtClean="0">
                  <a:solidFill>
                    <a:schemeClr val="bg2">
                      <a:lumMod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b="1" dirty="0" err="1" smtClean="0">
                  <a:solidFill>
                    <a:schemeClr val="bg2">
                      <a:lumMod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Haider</a:t>
              </a:r>
              <a:endParaRPr lang="en-US" b="1" dirty="0" smtClean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Designer</a:t>
              </a:r>
              <a:endParaRPr lang="en-GB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19458" y="5094514"/>
              <a:ext cx="15921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2">
                      <a:lumMod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Usama </a:t>
              </a:r>
              <a:r>
                <a:rPr lang="en-US" b="1" dirty="0" err="1" smtClean="0">
                  <a:solidFill>
                    <a:schemeClr val="bg2">
                      <a:lumMod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Hadi</a:t>
              </a:r>
              <a:endParaRPr lang="en-US" b="1" dirty="0" smtClean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 Analyst </a:t>
              </a:r>
              <a:endParaRPr lang="en-GB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093354" y="5094514"/>
              <a:ext cx="21051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2">
                      <a:lumMod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Naveed </a:t>
              </a:r>
              <a:r>
                <a:rPr lang="en-US" b="1" dirty="0" err="1" smtClean="0">
                  <a:solidFill>
                    <a:schemeClr val="bg2">
                      <a:lumMod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Ishfaq</a:t>
              </a:r>
              <a:endParaRPr lang="en-US" b="1" dirty="0" smtClean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Technical Director</a:t>
              </a:r>
              <a:endParaRPr lang="en-GB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47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887" y="848632"/>
            <a:ext cx="4086225" cy="4057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5339415"/>
            <a:ext cx="7270342" cy="83099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Montserrat Alternates SemiBold" panose="00000700000000000000" pitchFamily="50" charset="0"/>
              </a:rPr>
              <a:t>Questions &amp; Answers</a:t>
            </a:r>
            <a:endParaRPr lang="en-GB" sz="4800" dirty="0">
              <a:solidFill>
                <a:schemeClr val="bg1"/>
              </a:solidFill>
              <a:latin typeface="Montserrat Alternates Semi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470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139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Montserrat Alternates</vt:lpstr>
      <vt:lpstr>Montserrat Alternates SemiBold</vt:lpstr>
      <vt:lpstr>Open Sans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32</cp:revision>
  <dcterms:created xsi:type="dcterms:W3CDTF">2019-12-07T17:59:15Z</dcterms:created>
  <dcterms:modified xsi:type="dcterms:W3CDTF">2019-12-08T09:54:27Z</dcterms:modified>
</cp:coreProperties>
</file>