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9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62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2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6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8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0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1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2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data.un.org/Data.aspx?d=POP&amp;amp;f=tableCode%3A24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80763" y="2279508"/>
            <a:ext cx="3886000" cy="2225269"/>
            <a:chOff x="4109791" y="1648137"/>
            <a:chExt cx="3886000" cy="2225269"/>
          </a:xfrm>
        </p:grpSpPr>
        <p:grpSp>
          <p:nvGrpSpPr>
            <p:cNvPr id="12" name="Group 11"/>
            <p:cNvGrpSpPr/>
            <p:nvPr/>
          </p:nvGrpSpPr>
          <p:grpSpPr>
            <a:xfrm>
              <a:off x="4109791" y="1648137"/>
              <a:ext cx="3886000" cy="1640494"/>
              <a:chOff x="4211391" y="1571222"/>
              <a:chExt cx="3886000" cy="164049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211391" y="1571222"/>
                <a:ext cx="38860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kern="3400" spc="180" dirty="0" err="1" smtClean="0">
                    <a:solidFill>
                      <a:schemeClr val="accent1">
                        <a:lumMod val="75000"/>
                      </a:schemeClr>
                    </a:solidFill>
                    <a:latin typeface="Montserrat Alternates" panose="00000500000000000000" pitchFamily="50" charset="0"/>
                  </a:rPr>
                  <a:t>eStop</a:t>
                </a:r>
                <a:endParaRPr lang="en-GB" sz="9600" kern="3400" spc="180" dirty="0">
                  <a:solidFill>
                    <a:schemeClr val="accent1">
                      <a:lumMod val="75000"/>
                    </a:schemeClr>
                  </a:solidFill>
                  <a:latin typeface="Montserrat Alternates" panose="00000500000000000000" pitchFamily="50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314423" y="2967018"/>
                <a:ext cx="3506058" cy="244698"/>
                <a:chOff x="4314423" y="2967018"/>
                <a:chExt cx="3506058" cy="244698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4314423" y="3089367"/>
                  <a:ext cx="3403026" cy="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Oval 4"/>
                <p:cNvSpPr/>
                <p:nvPr/>
              </p:nvSpPr>
              <p:spPr>
                <a:xfrm>
                  <a:off x="431442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12976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594510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676044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757578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4429597" y="3288631"/>
              <a:ext cx="31550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Digital Bus Stop</a:t>
              </a:r>
              <a:endParaRPr lang="en-GB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1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2" y="2142788"/>
            <a:ext cx="1150937" cy="10649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246" y="2128391"/>
            <a:ext cx="2111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Daily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7k to 8k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People Travel from 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Islamabad to Gujar Khan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89" y="1792523"/>
            <a:ext cx="1765438" cy="17654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37134" y="2254110"/>
            <a:ext cx="1511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320 to 350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Transporting Vehicles</a:t>
            </a:r>
          </a:p>
          <a:p>
            <a:pPr algn="r"/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86499" y="448256"/>
            <a:ext cx="3930202" cy="707886"/>
            <a:chOff x="3992823" y="600215"/>
            <a:chExt cx="3930202" cy="707886"/>
          </a:xfrm>
        </p:grpSpPr>
        <p:sp>
          <p:nvSpPr>
            <p:cNvPr id="21" name="TextBox 20"/>
            <p:cNvSpPr txBox="1"/>
            <p:nvPr/>
          </p:nvSpPr>
          <p:spPr>
            <a:xfrm>
              <a:off x="3992823" y="600215"/>
              <a:ext cx="393020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/>
                <a:t>SURVEY</a:t>
              </a:r>
              <a:endParaRPr lang="en-GB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943" y="701984"/>
              <a:ext cx="506139" cy="506139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9" y="3619163"/>
            <a:ext cx="1200470" cy="120047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2" y="5216818"/>
            <a:ext cx="1315143" cy="12168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262998" y="3887943"/>
            <a:ext cx="23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20% to 25%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women</a:t>
            </a:r>
          </a:p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10 %to 15%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Old age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5814" y="3742415"/>
            <a:ext cx="1892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Normally People And Drivers wait 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 to 50 minutes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other.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52689" y="6596390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Sources include: 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United Nations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55814" y="5409738"/>
            <a:ext cx="3298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3G and 4G users in Pakistan reached 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55.47 million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end of May 2018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3209" y="6551756"/>
            <a:ext cx="3360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Pakistan Telecommunication Authority (PTA).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677" y="3527615"/>
            <a:ext cx="1047462" cy="10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6499" y="448256"/>
            <a:ext cx="39302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PROBLEMS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90" y="448256"/>
            <a:ext cx="656618" cy="65661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80102" y="2148115"/>
            <a:ext cx="9676583" cy="3745038"/>
            <a:chOff x="672102" y="2133600"/>
            <a:chExt cx="9676583" cy="3745038"/>
          </a:xfrm>
        </p:grpSpPr>
        <p:grpSp>
          <p:nvGrpSpPr>
            <p:cNvPr id="8" name="Group 7"/>
            <p:cNvGrpSpPr/>
            <p:nvPr/>
          </p:nvGrpSpPr>
          <p:grpSpPr>
            <a:xfrm>
              <a:off x="1611085" y="2133600"/>
              <a:ext cx="8737600" cy="755095"/>
              <a:chOff x="1611085" y="2133600"/>
              <a:chExt cx="8737600" cy="75509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11085" y="2133600"/>
                <a:ext cx="8737600" cy="75509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550067" y="2249537"/>
                <a:ext cx="68596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Time wasting procedure / no scheduling</a:t>
                </a:r>
                <a:endParaRPr lang="en-GB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611085" y="3120571"/>
              <a:ext cx="8737600" cy="755095"/>
              <a:chOff x="1611085" y="2133600"/>
              <a:chExt cx="8737600" cy="755095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611085" y="2133600"/>
                <a:ext cx="8737600" cy="75509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81123" y="2249537"/>
                <a:ext cx="35975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No predefined route</a:t>
                </a:r>
                <a:endParaRPr lang="en-GB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611085" y="4122057"/>
              <a:ext cx="8737600" cy="755095"/>
              <a:chOff x="1611085" y="2133600"/>
              <a:chExt cx="8737600" cy="75509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611085" y="2133600"/>
                <a:ext cx="8737600" cy="75509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50936" y="2249537"/>
                <a:ext cx="4257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No Security and comfort</a:t>
                </a:r>
                <a:endParaRPr lang="en-GB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11085" y="5123543"/>
              <a:ext cx="8737600" cy="755095"/>
              <a:chOff x="1611085" y="2133600"/>
              <a:chExt cx="8737600" cy="75509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611085" y="2133600"/>
                <a:ext cx="8737600" cy="75509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24795" y="2249537"/>
                <a:ext cx="65101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Fare fluctuation on </a:t>
                </a:r>
                <a:r>
                  <a:rPr lang="en-GB" sz="2800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fertival</a:t>
                </a:r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events</a:t>
                </a:r>
                <a:endParaRPr lang="en-GB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02" y="2163133"/>
              <a:ext cx="696028" cy="6960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02" y="3179638"/>
              <a:ext cx="696028" cy="69602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02" y="4151590"/>
              <a:ext cx="696028" cy="69602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02" y="5153076"/>
              <a:ext cx="696028" cy="696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6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/>
          <p:cNvGrpSpPr/>
          <p:nvPr/>
        </p:nvGrpSpPr>
        <p:grpSpPr>
          <a:xfrm>
            <a:off x="4243587" y="449445"/>
            <a:ext cx="3930202" cy="707886"/>
            <a:chOff x="4760639" y="600215"/>
            <a:chExt cx="3930202" cy="707886"/>
          </a:xfrm>
        </p:grpSpPr>
        <p:sp>
          <p:nvSpPr>
            <p:cNvPr id="299" name="TextBox 298"/>
            <p:cNvSpPr txBox="1"/>
            <p:nvPr/>
          </p:nvSpPr>
          <p:spPr>
            <a:xfrm>
              <a:off x="4760639" y="600215"/>
              <a:ext cx="393020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SOLUTION</a:t>
              </a:r>
              <a:endPara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251" y="650104"/>
              <a:ext cx="602224" cy="602224"/>
            </a:xfrm>
            <a:prstGeom prst="rect">
              <a:avLst/>
            </a:prstGeom>
          </p:spPr>
        </p:pic>
      </p:grpSp>
      <p:sp>
        <p:nvSpPr>
          <p:cNvPr id="301" name="TextBox 300"/>
          <p:cNvSpPr txBox="1"/>
          <p:nvPr/>
        </p:nvSpPr>
        <p:spPr>
          <a:xfrm>
            <a:off x="1233713" y="1901371"/>
            <a:ext cx="9898743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Reservations are easily and quickly made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Secured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Predefined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Fixed fare</a:t>
            </a:r>
            <a:endParaRPr lang="en-GB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Serve Countrywide</a:t>
            </a:r>
          </a:p>
          <a:p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53289" y="1327591"/>
            <a:ext cx="51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App with simple UI/UX Design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3587" y="449445"/>
            <a:ext cx="39302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74" y="2031999"/>
            <a:ext cx="2347232" cy="4172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20" y="2031999"/>
            <a:ext cx="2347232" cy="4172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43" y="2031999"/>
            <a:ext cx="2347232" cy="4172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89" y="438696"/>
            <a:ext cx="718635" cy="7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3587" y="449445"/>
            <a:ext cx="39302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68" y="449445"/>
            <a:ext cx="627590" cy="62759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62907" y="2213655"/>
            <a:ext cx="10739220" cy="3236905"/>
            <a:chOff x="530678" y="2503940"/>
            <a:chExt cx="10739220" cy="3236905"/>
          </a:xfrm>
        </p:grpSpPr>
        <p:grpSp>
          <p:nvGrpSpPr>
            <p:cNvPr id="15" name="Group 14"/>
            <p:cNvGrpSpPr/>
            <p:nvPr/>
          </p:nvGrpSpPr>
          <p:grpSpPr>
            <a:xfrm>
              <a:off x="530678" y="2503940"/>
              <a:ext cx="10739220" cy="2314576"/>
              <a:chOff x="632278" y="2474911"/>
              <a:chExt cx="10739220" cy="231457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278" y="2474912"/>
                <a:ext cx="2247900" cy="231457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3598" y="2474912"/>
                <a:ext cx="2247900" cy="231457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793" y="2474911"/>
                <a:ext cx="2247900" cy="231457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874" y="2474911"/>
                <a:ext cx="2247900" cy="2314575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541888" y="5094514"/>
              <a:ext cx="2225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Imran Qamar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Founder / Director</a:t>
              </a:r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GB" b="1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46539" y="5094514"/>
              <a:ext cx="1798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Toqeer</a:t>
              </a:r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Haider</a:t>
              </a:r>
              <a:endParaRPr lang="en-US" b="1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Designer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97093" y="5094514"/>
              <a:ext cx="1592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Usama </a:t>
              </a:r>
              <a:r>
                <a:rPr lang="en-US" b="1" dirty="0" err="1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Hadi</a:t>
              </a:r>
              <a:endParaRPr lang="en-US" b="1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Analyst 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31892" y="5094514"/>
              <a:ext cx="192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Naveed </a:t>
              </a:r>
              <a:r>
                <a:rPr lang="en-US" b="1" dirty="0" err="1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Ishfaq</a:t>
              </a:r>
              <a:endParaRPr lang="en-US" b="1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Technical Expert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4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7" y="848632"/>
            <a:ext cx="408622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5339415"/>
            <a:ext cx="7270342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Montserrat Alternates SemiBold" panose="00000700000000000000" pitchFamily="50" charset="0"/>
              </a:rPr>
              <a:t>Questions &amp; Answers</a:t>
            </a:r>
            <a:endParaRPr lang="en-GB" sz="4800" dirty="0">
              <a:solidFill>
                <a:schemeClr val="bg1"/>
              </a:solidFill>
              <a:latin typeface="Montserrat Alternate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138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Montserrat Alternates</vt:lpstr>
      <vt:lpstr>Montserrat Alternates SemiBold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2019-12-07T17:59:15Z</dcterms:created>
  <dcterms:modified xsi:type="dcterms:W3CDTF">2019-12-08T10:45:28Z</dcterms:modified>
</cp:coreProperties>
</file>