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sldIdLst>
    <p:sldId id="530" r:id="rId5"/>
    <p:sldId id="533" r:id="rId6"/>
    <p:sldId id="534" r:id="rId7"/>
    <p:sldId id="538" r:id="rId8"/>
    <p:sldId id="539" r:id="rId9"/>
    <p:sldId id="546" r:id="rId10"/>
    <p:sldId id="547" r:id="rId11"/>
    <p:sldId id="543" r:id="rId12"/>
    <p:sldId id="545" r:id="rId13"/>
    <p:sldId id="54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857"/>
    <a:srgbClr val="32466F"/>
    <a:srgbClr val="2E436C"/>
    <a:srgbClr val="31456E"/>
    <a:srgbClr val="FFFFFF"/>
    <a:srgbClr val="8822EE"/>
    <a:srgbClr val="F01688"/>
    <a:srgbClr val="2F21F3"/>
    <a:srgbClr val="FEB52B"/>
    <a:srgbClr val="F016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422"/>
  </p:normalViewPr>
  <p:slideViewPr>
    <p:cSldViewPr snapToGrid="0">
      <p:cViewPr>
        <p:scale>
          <a:sx n="75" d="100"/>
          <a:sy n="75" d="100"/>
        </p:scale>
        <p:origin x="5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12-Nov-24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Crypto: investing &amp; trading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Crypto: investing &amp; trading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Crypto: investing &amp; trading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Crypto: investing &amp; trading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Crypto: investing &amp; trading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Crypto: investing &amp; trading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Crypto: investing &amp; trading</a:t>
            </a:r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Crypto: investing &amp; trading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Crypto: investing &amp; trading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urvey%20.xlsx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PHONE ADDICTION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 smtClean="0"/>
              <a:t>Pakiyalakshmi S (9923151063)</a:t>
            </a:r>
          </a:p>
          <a:p>
            <a:r>
              <a:rPr lang="en-US" sz="1800" dirty="0" smtClean="0"/>
              <a:t>Rajapandi N (9923151070) 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2968" y="3374136"/>
            <a:ext cx="4709160" cy="893064"/>
          </a:xfrm>
        </p:spPr>
        <p:txBody>
          <a:bodyPr/>
          <a:lstStyle/>
          <a:p>
            <a:pPr algn="l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Pakiyalakshmi S</a:t>
            </a:r>
          </a:p>
          <a:p>
            <a:pPr algn="l"/>
            <a:r>
              <a:rPr lang="en-US" sz="1600" dirty="0" smtClean="0">
                <a:latin typeface="Segoe UI Light" panose="020B0502040204020203" pitchFamily="34" charset="0"/>
                <a:ea typeface="Calibri" panose="020F0502020204030204"/>
                <a:cs typeface="Segoe UI Light" panose="020B0502040204020203" pitchFamily="34" charset="0"/>
              </a:rPr>
              <a:t>Rajapandi N</a:t>
            </a:r>
            <a:endParaRPr lang="en-US" sz="1600" dirty="0">
              <a:latin typeface="Segoe UI Light" panose="020B0502040204020203" pitchFamily="34" charset="0"/>
              <a:ea typeface="Calibri" panose="020F0502020204030204"/>
              <a:cs typeface="Segoe UI Light" panose="020B0502040204020203" pitchFamily="34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0355" y="0"/>
            <a:ext cx="7735824" cy="1069848"/>
          </a:xfrm>
        </p:spPr>
        <p:txBody>
          <a:bodyPr/>
          <a:lstStyle/>
          <a:p>
            <a:r>
              <a:rPr lang="en-US" u="sng" dirty="0"/>
              <a:t>INTRODUCTION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56267" y="1135306"/>
            <a:ext cx="91440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</a:rPr>
              <a:t>Widespread Usage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</a:rPr>
              <a:t>: Smartphones are central to daily life, but overuse has led to increasing rates of addiction.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</a:rPr>
              <a:t>Frequent Checking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</a:rPr>
              <a:t>: Many individuals check their phones hundreds of times a day.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</a:rPr>
              <a:t>Health Impacts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</a:rPr>
              <a:t>: Excessive screen time is linked to issues such as poor sleep, anxiety, and difficulty concentrating.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</a:rPr>
              <a:t>Project Focus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</a:rPr>
              <a:t>: This project analyzes smartphone addiction and its impact using data to measure phone dependency.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</a:rPr>
              <a:t>Interactive Visualization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</a:rPr>
              <a:t>: Tableau dashboards provide an interactive way to explore trends and view data from multiple perspectives. 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278055" y="3426106"/>
            <a:ext cx="1678329" cy="0"/>
          </a:xfrm>
          <a:prstGeom prst="line">
            <a:avLst/>
          </a:prstGeom>
          <a:ln>
            <a:solidFill>
              <a:srgbClr val="3246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867" y="240292"/>
            <a:ext cx="9144000" cy="1069848"/>
          </a:xfrm>
        </p:spPr>
        <p:txBody>
          <a:bodyPr/>
          <a:lstStyle/>
          <a:p>
            <a:r>
              <a:rPr lang="en-US" sz="4000" u="sng" dirty="0" smtClean="0"/>
              <a:t>MOTIVATION</a:t>
            </a:r>
            <a:endParaRPr lang="en-US" sz="4000" u="sng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215467" y="3420533"/>
            <a:ext cx="1828800" cy="0"/>
          </a:xfrm>
          <a:prstGeom prst="line">
            <a:avLst/>
          </a:prstGeom>
          <a:ln>
            <a:solidFill>
              <a:srgbClr val="1028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66770" y="661245"/>
            <a:ext cx="9772247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Investigate the growing dependence on smartphones and its impact on mental health, social interactions, and daily routines.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Visualize smartphone usage patterns to identify trends in phone reliance across different activities, including social media, gaming, and content consumption.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Examine correlations between phone usage habits and factors such as mental health, age, and occupation.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Raise awareness about the effects of excessive smartphone usage through clear and impactful data visualizations.  </a:t>
            </a:r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204" y="216910"/>
            <a:ext cx="8878824" cy="1069848"/>
          </a:xfrm>
        </p:spPr>
        <p:txBody>
          <a:bodyPr/>
          <a:lstStyle/>
          <a:p>
            <a:pPr algn="ctr"/>
            <a:r>
              <a:rPr lang="en-US" u="sng" dirty="0"/>
              <a:t>Objectives</a:t>
            </a:r>
            <a:endParaRPr lang="en-US" u="sng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088021" y="1391508"/>
            <a:ext cx="978060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Analyze Smartphone Usage Patterns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: Examine data on how individuals use their smartphones, including common activities and frequency of use.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Identify Levels of Smartphone Addiction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: Assess and categorize varying levels of smartphone addiction across different demographics.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Explore Health Impacts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: Investigate correlations between smartphone overuse and mental/physical health issues like anxiety, sleep disturbances, and attention difficulties.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Provide Interactive Visualizations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: Use Tableau dashboards to allow users to explore trends in smartphone usage and addiction interactively.  </a:t>
            </a:r>
          </a:p>
        </p:txBody>
      </p:sp>
    </p:spTree>
    <p:extLst>
      <p:ext uri="{BB962C8B-B14F-4D97-AF65-F5344CB8AC3E}">
        <p14:creationId xmlns:p14="http://schemas.microsoft.com/office/powerpoint/2010/main" val="76521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93" y="-123444"/>
            <a:ext cx="10052497" cy="1069848"/>
          </a:xfrm>
        </p:spPr>
        <p:txBody>
          <a:bodyPr/>
          <a:lstStyle/>
          <a:p>
            <a:r>
              <a:rPr lang="en-US" u="sng" dirty="0"/>
              <a:t>primary data excel sheet</a:t>
            </a:r>
            <a:endParaRPr lang="en-US" u="sn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64871" y="1157468"/>
            <a:ext cx="583364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Here I have attached our </a:t>
            </a:r>
            <a:r>
              <a:rPr lang="en-US" dirty="0" smtClean="0">
                <a:solidFill>
                  <a:schemeClr val="bg1"/>
                </a:solidFill>
                <a:hlinkClick r:id="rId2" action="ppaction://hlinkfile"/>
              </a:rPr>
              <a:t>Primary data excel sheet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0780" y="1614420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Sample Image: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20" y="2071371"/>
            <a:ext cx="8220131" cy="441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8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4700" y="377444"/>
            <a:ext cx="7763256" cy="549656"/>
          </a:xfrm>
        </p:spPr>
        <p:txBody>
          <a:bodyPr/>
          <a:lstStyle/>
          <a:p>
            <a:r>
              <a:rPr lang="en-US" dirty="0" smtClean="0"/>
              <a:t>Sample Screenshot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43" y="1224280"/>
            <a:ext cx="4930458" cy="29794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692" y="3053080"/>
            <a:ext cx="5911215" cy="349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85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5" y="309880"/>
            <a:ext cx="5285105" cy="309372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225800"/>
            <a:ext cx="5686425" cy="333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62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9829" y="-175098"/>
            <a:ext cx="7735824" cy="1069848"/>
          </a:xfrm>
        </p:spPr>
        <p:txBody>
          <a:bodyPr/>
          <a:lstStyle/>
          <a:p>
            <a:r>
              <a:rPr lang="en-US" sz="4000" b="1" u="sng" spc="600" dirty="0" smtClean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FINDINGS</a:t>
            </a:r>
            <a:endParaRPr lang="en-US" u="sng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283518" y="3423285"/>
            <a:ext cx="1700212" cy="1"/>
          </a:xfrm>
          <a:prstGeom prst="line">
            <a:avLst/>
          </a:prstGeom>
          <a:ln>
            <a:solidFill>
              <a:srgbClr val="3246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819071" y="1050111"/>
            <a:ext cx="884244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Average Addiction Level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: Most users are "Mildly addicted," showing regular, habitual smartphone use that, while not extreme, still impacts daily routines.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Most Common Health Issue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: "Eye pain" is the most common health issue, likely due to extended screen time and inadequate breaks.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Average Emotion Without Phone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: Users generally feel "Relaxed" when without their phones, suggesting a potential relief from the constant connectivity.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Average Daily Usage (Hours)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: Users spend about 3.9 hours daily on their smartphones, reflecting significant screen time integrated into daily life.</a:t>
            </a:r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6712953" y="3104002"/>
            <a:ext cx="1652675" cy="146"/>
          </a:xfrm>
          <a:prstGeom prst="line">
            <a:avLst/>
          </a:prstGeom>
          <a:ln>
            <a:solidFill>
              <a:srgbClr val="1028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1290" y="1074221"/>
            <a:ext cx="112694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</a:rPr>
              <a:t>Through the Tableau dashboard, we gained insights such as: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Patterns of Usage: Certain age groups tend to have higher screen time and check their phones more frequently.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Health Impacts: People who use their phones excessively often report issues like anxiety, sleep problems, and difficulty focusing.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022" y="4378066"/>
            <a:ext cx="11269410" cy="11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Increasing Dependence</a:t>
            </a:r>
            <a:r>
              <a:rPr lang="en-US" dirty="0">
                <a:solidFill>
                  <a:schemeClr val="bg1"/>
                </a:solidFill>
              </a:rPr>
              <a:t>: Rising trends in phone-checking frequency and duration suggest growing smartphone dependency.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9022" y="3270071"/>
            <a:ext cx="11396410" cy="11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Understanding &amp; Awareness</a:t>
            </a:r>
            <a:r>
              <a:rPr lang="en-US" dirty="0">
                <a:solidFill>
                  <a:schemeClr val="bg1"/>
                </a:solidFill>
              </a:rPr>
              <a:t>: Visualizing data helps in recognizing smartphone addiction's impact, promoting awareness, and encouraging balanced screen time.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56632" y="399534"/>
            <a:ext cx="42787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u="sng" spc="600" dirty="0" smtClean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41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4A3FD6-E6BF-490E-B6B4-6A011394B0EB}">
  <ds:schemaRefs>
    <ds:schemaRef ds:uri="http://purl.org/dc/terms/"/>
    <ds:schemaRef ds:uri="http://www.w3.org/XML/1998/namespace"/>
    <ds:schemaRef ds:uri="230e9df3-be65-4c73-a93b-d1236ebd677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schemas.openxmlformats.org/package/2006/metadata/core-properties"/>
    <ds:schemaRef ds:uri="http://purl.org/dc/dcmitype/"/>
    <ds:schemaRef ds:uri="16c05727-aa75-4e4a-9b5f-8a80a1165891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0</TotalTime>
  <Words>493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 New</vt:lpstr>
      <vt:lpstr>Segoe UI</vt:lpstr>
      <vt:lpstr>Segoe UI Light</vt:lpstr>
      <vt:lpstr>Tw Cen MT</vt:lpstr>
      <vt:lpstr>Verdana</vt:lpstr>
      <vt:lpstr>Office Theme</vt:lpstr>
      <vt:lpstr>SMART PHONE ADDICTION ANALYSIS</vt:lpstr>
      <vt:lpstr>INTRODUCTION</vt:lpstr>
      <vt:lpstr>MOTIVATION</vt:lpstr>
      <vt:lpstr>Objectives</vt:lpstr>
      <vt:lpstr>primary data excel sheet</vt:lpstr>
      <vt:lpstr>Sample Screenshot</vt:lpstr>
      <vt:lpstr>PowerPoint Presentation</vt:lpstr>
      <vt:lpstr>FINDINGS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2022-10-27T00:37:19Z</dcterms:created>
  <dcterms:modified xsi:type="dcterms:W3CDTF">2024-11-12T15:14:13Z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