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9FFC-A687-4D96-B1A2-41129AC07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766F-A1F7-4604-914D-08DDC3E9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1535-7F15-46A6-9336-4CCBE44F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FFC1-3AF5-4E50-AC6E-07A95612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62BE-947D-499B-8607-6E012C0A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1AB7-6CFA-49E2-9520-5ABC57FF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59728-0D42-4FA8-94E3-D85C5BE4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359F-13A3-4918-8D5D-2832E44A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7D93-48A0-4442-B5D6-4A16711C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8EB0-F7B5-44C4-A6BA-79E09682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244DE-57D3-4CA7-88E3-7856433D7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26BEC-1D61-49AD-987E-797CC1B9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8433-D0C2-4C10-BA2C-C2FAC09F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8560-2637-49F3-A218-DD2AB5F1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5E87-D768-4464-9C8E-4BDF6EC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CED9-B4AB-4B50-A970-17EB734D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690A-8A43-4BB0-88A0-FB99FE33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78AB-F460-40E6-A078-F305ED1C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26A2-31E3-4BBA-AD4C-2E85770A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DA55-04D4-402C-8899-036C8438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5336-E3FC-4045-84B0-A97249A8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111B-B7A6-46DF-A2EA-ED46773E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F7DC-D30D-48A0-B2CD-47F2AF89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89BE-8896-49CA-B8FE-808BF7E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6B9D-CFDC-4624-8A3B-3EC00A8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EB08-EF50-42E5-A012-ABDF2C75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8A15-E514-4D0D-8F3E-A44FB2480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9568-E293-4A48-8AAE-CEB9B51F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BCD6-E44E-4B14-8585-CEE8C05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A94B-4DE0-411F-86B2-88D05E79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59ECB-14A0-4EAE-84C1-A5E0CFC2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183C-F745-4E61-8EEC-967759A0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B7E7-98AE-4822-9042-07B3DD87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8CF2-495C-49D7-BB70-92C0EB79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BF08-E1FE-4236-BE53-41FDB737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018C7-747F-40AC-9B7F-779466D2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C8C4D-6645-40F1-A2AA-E20944A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B0F3-C519-4526-8383-96FED5E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F137-BAB9-4E78-A817-2DA8812B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5708-2EBB-4CF5-A0F9-78EBDDB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97E6-4981-482E-8206-D265E5A4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CECE-25FE-4E3D-B2BB-AD4505B5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D6618-DC88-4FDD-A75A-F8DD60C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B046C-EAFF-4B1C-9684-DA33ACD2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7B5AA-D98E-482B-80C0-F0DC016E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213F-D450-4B12-82FC-0598EA1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060C-B4CA-4333-AC9B-B7A583D1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4271-05F6-4127-83C3-52D052FF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10D41-10B4-4CF9-98FF-3B49FA0A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A7B0-B937-4FD4-816D-76C8E3D6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FB9B-D9AB-491B-9B42-FB3BCADF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2C527-F726-4643-A2A3-38679920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8711-3D7D-4704-A42C-65E48257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6F5B3-F44F-4D8F-B594-22ED54A86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92FA6-945A-44BF-8733-DE00891D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0C69-5B8A-4853-87CD-FE7CE016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AEE1-D12A-4984-B920-0A40DFBD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591D-F128-4278-9581-9158A868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73AB9-2394-4D1B-965B-7311FF6C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7BCA-406E-42BD-8934-F1275779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7B96-D7E4-42A0-A8EF-D13B21615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15A3-6C05-4349-B3B7-C02F8F83A2F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3094-D934-43B7-A2D8-8ADA2421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0FF4-7231-4142-9EA4-3D18CD1B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5A7-81E1-4031-80ED-F63EBC03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A4F310-9637-4656-BAAC-33FD166B6F54}"/>
              </a:ext>
            </a:extLst>
          </p:cNvPr>
          <p:cNvSpPr/>
          <p:nvPr/>
        </p:nvSpPr>
        <p:spPr>
          <a:xfrm>
            <a:off x="636814" y="661307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A229-A953-4E53-8F45-BE627839448B}"/>
              </a:ext>
            </a:extLst>
          </p:cNvPr>
          <p:cNvSpPr txBox="1"/>
          <p:nvPr/>
        </p:nvSpPr>
        <p:spPr>
          <a:xfrm>
            <a:off x="669471" y="738868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75BE6-ACD1-42D6-9531-F41643DB39AF}"/>
              </a:ext>
            </a:extLst>
          </p:cNvPr>
          <p:cNvSpPr txBox="1"/>
          <p:nvPr/>
        </p:nvSpPr>
        <p:spPr>
          <a:xfrm>
            <a:off x="1077686" y="1163411"/>
            <a:ext cx="145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Surname</a:t>
            </a:r>
          </a:p>
          <a:p>
            <a:r>
              <a:rPr lang="en-US" dirty="0"/>
              <a:t>Nickname</a:t>
            </a:r>
          </a:p>
          <a:p>
            <a:r>
              <a:rPr lang="en-US" dirty="0"/>
              <a:t>Nationality</a:t>
            </a:r>
          </a:p>
          <a:p>
            <a:r>
              <a:rPr lang="en-US" dirty="0"/>
              <a:t>Category</a:t>
            </a:r>
          </a:p>
          <a:p>
            <a:r>
              <a:rPr lang="en-US" dirty="0" err="1"/>
              <a:t>BirthDay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026F1-D717-4721-B06D-FE7825F93A0D}"/>
              </a:ext>
            </a:extLst>
          </p:cNvPr>
          <p:cNvSpPr/>
          <p:nvPr/>
        </p:nvSpPr>
        <p:spPr>
          <a:xfrm>
            <a:off x="5407479" y="662478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09011-22CF-4B28-9B27-A86A39692144}"/>
              </a:ext>
            </a:extLst>
          </p:cNvPr>
          <p:cNvSpPr txBox="1"/>
          <p:nvPr/>
        </p:nvSpPr>
        <p:spPr>
          <a:xfrm>
            <a:off x="5440136" y="740039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E9C48-9282-4D45-B523-2195DAF5D2A3}"/>
              </a:ext>
            </a:extLst>
          </p:cNvPr>
          <p:cNvSpPr txBox="1"/>
          <p:nvPr/>
        </p:nvSpPr>
        <p:spPr>
          <a:xfrm>
            <a:off x="5848351" y="1164582"/>
            <a:ext cx="145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  <a:p>
            <a:r>
              <a:rPr lang="en-US" dirty="0"/>
              <a:t>Player1</a:t>
            </a:r>
          </a:p>
          <a:p>
            <a:r>
              <a:rPr lang="en-US" dirty="0"/>
              <a:t>Player2</a:t>
            </a:r>
          </a:p>
          <a:p>
            <a:r>
              <a:rPr lang="en-US" dirty="0"/>
              <a:t>Player3</a:t>
            </a:r>
          </a:p>
          <a:p>
            <a:r>
              <a:rPr lang="en-US" dirty="0"/>
              <a:t>Player4</a:t>
            </a:r>
          </a:p>
          <a:p>
            <a:r>
              <a:rPr lang="en-US" dirty="0"/>
              <a:t>Player5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DAAB1-427B-4ED1-8AA5-035171FA0918}"/>
              </a:ext>
            </a:extLst>
          </p:cNvPr>
          <p:cNvSpPr/>
          <p:nvPr/>
        </p:nvSpPr>
        <p:spPr>
          <a:xfrm>
            <a:off x="9234785" y="4018970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2EF4A-6406-4C19-B35D-FDE6DF558797}"/>
              </a:ext>
            </a:extLst>
          </p:cNvPr>
          <p:cNvSpPr txBox="1"/>
          <p:nvPr/>
        </p:nvSpPr>
        <p:spPr>
          <a:xfrm>
            <a:off x="9267442" y="4096531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6D060-1560-4246-923C-C5673B5CB5D5}"/>
              </a:ext>
            </a:extLst>
          </p:cNvPr>
          <p:cNvSpPr txBox="1"/>
          <p:nvPr/>
        </p:nvSpPr>
        <p:spPr>
          <a:xfrm>
            <a:off x="9675657" y="4521074"/>
            <a:ext cx="1982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Composition1</a:t>
            </a:r>
          </a:p>
          <a:p>
            <a:r>
              <a:rPr lang="en-US" dirty="0"/>
              <a:t>Composition2</a:t>
            </a:r>
          </a:p>
          <a:p>
            <a:r>
              <a:rPr lang="en-US" dirty="0"/>
              <a:t>Winner</a:t>
            </a:r>
          </a:p>
          <a:p>
            <a:r>
              <a:rPr lang="en-US" dirty="0" err="1"/>
              <a:t>GameDate</a:t>
            </a:r>
            <a:endParaRPr lang="en-US" dirty="0"/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7D33FB-F4FE-4496-A0B1-113D9FC55D0C}"/>
              </a:ext>
            </a:extLst>
          </p:cNvPr>
          <p:cNvSpPr/>
          <p:nvPr/>
        </p:nvSpPr>
        <p:spPr>
          <a:xfrm>
            <a:off x="3441245" y="1347107"/>
            <a:ext cx="1792061" cy="11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6DBFD00-3DA7-4CAD-9840-E7E3DF0DF36A}"/>
              </a:ext>
            </a:extLst>
          </p:cNvPr>
          <p:cNvSpPr/>
          <p:nvPr/>
        </p:nvSpPr>
        <p:spPr>
          <a:xfrm rot="16200000">
            <a:off x="7862889" y="5467407"/>
            <a:ext cx="1106261" cy="83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1C83088-42FD-4FE3-BF1F-3BC91E060FD9}"/>
              </a:ext>
            </a:extLst>
          </p:cNvPr>
          <p:cNvSpPr/>
          <p:nvPr/>
        </p:nvSpPr>
        <p:spPr>
          <a:xfrm rot="16200000">
            <a:off x="7877471" y="4276668"/>
            <a:ext cx="1106261" cy="83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054C66-BD4E-438A-9A7B-4C9ECA425502}"/>
              </a:ext>
            </a:extLst>
          </p:cNvPr>
          <p:cNvSpPr/>
          <p:nvPr/>
        </p:nvSpPr>
        <p:spPr>
          <a:xfrm>
            <a:off x="636814" y="4521074"/>
            <a:ext cx="2592161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9587C-1029-4D9E-9010-0BA6E19E9E96}"/>
              </a:ext>
            </a:extLst>
          </p:cNvPr>
          <p:cNvSpPr txBox="1"/>
          <p:nvPr/>
        </p:nvSpPr>
        <p:spPr>
          <a:xfrm>
            <a:off x="669471" y="4598635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FBDD6-0105-4F5E-BA4E-7E72C0286454}"/>
              </a:ext>
            </a:extLst>
          </p:cNvPr>
          <p:cNvSpPr txBox="1"/>
          <p:nvPr/>
        </p:nvSpPr>
        <p:spPr>
          <a:xfrm>
            <a:off x="1077686" y="5023178"/>
            <a:ext cx="145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Bio</a:t>
            </a:r>
          </a:p>
          <a:p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B592F7-302D-4871-83B7-FAE40203860F}"/>
              </a:ext>
            </a:extLst>
          </p:cNvPr>
          <p:cNvSpPr/>
          <p:nvPr/>
        </p:nvSpPr>
        <p:spPr>
          <a:xfrm>
            <a:off x="3441244" y="4682842"/>
            <a:ext cx="1792061" cy="11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28F883-288D-4C19-AFB9-50A288DB146E}"/>
              </a:ext>
            </a:extLst>
          </p:cNvPr>
          <p:cNvSpPr/>
          <p:nvPr/>
        </p:nvSpPr>
        <p:spPr>
          <a:xfrm>
            <a:off x="5389405" y="4018970"/>
            <a:ext cx="2592161" cy="229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2BDF60-8CAF-4C59-8E86-624B4BED23DC}"/>
              </a:ext>
            </a:extLst>
          </p:cNvPr>
          <p:cNvSpPr txBox="1"/>
          <p:nvPr/>
        </p:nvSpPr>
        <p:spPr>
          <a:xfrm>
            <a:off x="5422062" y="4096531"/>
            <a:ext cx="24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3F4C7-30D7-4E13-89EA-D26F7DF0B01D}"/>
              </a:ext>
            </a:extLst>
          </p:cNvPr>
          <p:cNvSpPr txBox="1"/>
          <p:nvPr/>
        </p:nvSpPr>
        <p:spPr>
          <a:xfrm>
            <a:off x="5808121" y="4521074"/>
            <a:ext cx="1457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  <a:p>
            <a:r>
              <a:rPr lang="en-US" dirty="0"/>
              <a:t>Legend1</a:t>
            </a:r>
            <a:br>
              <a:rPr lang="en-US" dirty="0"/>
            </a:br>
            <a:r>
              <a:rPr lang="en-US" dirty="0"/>
              <a:t>Legend2</a:t>
            </a:r>
            <a:br>
              <a:rPr lang="en-US" dirty="0"/>
            </a:br>
            <a:r>
              <a:rPr lang="en-US" dirty="0"/>
              <a:t>Legend3</a:t>
            </a:r>
            <a:br>
              <a:rPr lang="en-US" dirty="0"/>
            </a:br>
            <a:r>
              <a:rPr lang="en-US" dirty="0"/>
              <a:t>Legend4</a:t>
            </a:r>
            <a:br>
              <a:rPr lang="en-US" dirty="0"/>
            </a:br>
            <a:r>
              <a:rPr lang="en-US" dirty="0"/>
              <a:t>Legend5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12923F7-0DFF-4705-A3F2-EFE037AE4170}"/>
              </a:ext>
            </a:extLst>
          </p:cNvPr>
          <p:cNvSpPr/>
          <p:nvPr/>
        </p:nvSpPr>
        <p:spPr>
          <a:xfrm>
            <a:off x="6023882" y="3068601"/>
            <a:ext cx="1106261" cy="83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1-N</a:t>
            </a:r>
          </a:p>
        </p:txBody>
      </p:sp>
    </p:spTree>
    <p:extLst>
      <p:ext uri="{BB962C8B-B14F-4D97-AF65-F5344CB8AC3E}">
        <p14:creationId xmlns:p14="http://schemas.microsoft.com/office/powerpoint/2010/main" val="991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213CD-36AB-4CE0-B885-B3A6F7184A1D}"/>
              </a:ext>
            </a:extLst>
          </p:cNvPr>
          <p:cNvSpPr txBox="1"/>
          <p:nvPr/>
        </p:nvSpPr>
        <p:spPr>
          <a:xfrm>
            <a:off x="1200150" y="698046"/>
            <a:ext cx="7837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Legends CRUD (Pag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Players CRUD (Pag 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Teams CRUD (Pag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Game CRUD (Pag4)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6826D-62B2-4E69-89E0-F5CB6AFC59B6}"/>
              </a:ext>
            </a:extLst>
          </p:cNvPr>
          <p:cNvSpPr/>
          <p:nvPr/>
        </p:nvSpPr>
        <p:spPr>
          <a:xfrm>
            <a:off x="5359853" y="418104"/>
            <a:ext cx="1730828" cy="175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B0608-DE5A-4D22-BF70-247FDF98F415}"/>
              </a:ext>
            </a:extLst>
          </p:cNvPr>
          <p:cNvSpPr txBox="1"/>
          <p:nvPr/>
        </p:nvSpPr>
        <p:spPr>
          <a:xfrm>
            <a:off x="5576206" y="577308"/>
            <a:ext cx="145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Team1</a:t>
            </a:r>
          </a:p>
          <a:p>
            <a:r>
              <a:rPr lang="en-US" dirty="0"/>
              <a:t>DLL Teams</a:t>
            </a:r>
          </a:p>
          <a:p>
            <a:r>
              <a:rPr lang="en-US" dirty="0"/>
              <a:t>DLL Player1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306986-7059-4574-9A06-531A76D2895A}"/>
              </a:ext>
            </a:extLst>
          </p:cNvPr>
          <p:cNvSpPr/>
          <p:nvPr/>
        </p:nvSpPr>
        <p:spPr>
          <a:xfrm>
            <a:off x="612322" y="2718792"/>
            <a:ext cx="4237264" cy="311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BB9C9-DFC4-4B09-94C1-C0E79DAF4E1B}"/>
              </a:ext>
            </a:extLst>
          </p:cNvPr>
          <p:cNvSpPr txBox="1"/>
          <p:nvPr/>
        </p:nvSpPr>
        <p:spPr>
          <a:xfrm>
            <a:off x="828674" y="2850109"/>
            <a:ext cx="41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F62F9-0786-4EF6-A8AF-629366C4EE29}"/>
              </a:ext>
            </a:extLst>
          </p:cNvPr>
          <p:cNvSpPr txBox="1"/>
          <p:nvPr/>
        </p:nvSpPr>
        <p:spPr>
          <a:xfrm>
            <a:off x="828674" y="3439792"/>
            <a:ext cx="140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Team1</a:t>
            </a:r>
          </a:p>
          <a:p>
            <a:r>
              <a:rPr lang="en-US" dirty="0"/>
              <a:t>DDL Leg1</a:t>
            </a:r>
          </a:p>
          <a:p>
            <a:r>
              <a:rPr lang="en-US" dirty="0"/>
              <a:t>DLL Leg2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FCF90-6CE6-492C-82FD-916EB77BF699}"/>
              </a:ext>
            </a:extLst>
          </p:cNvPr>
          <p:cNvSpPr txBox="1"/>
          <p:nvPr/>
        </p:nvSpPr>
        <p:spPr>
          <a:xfrm>
            <a:off x="3135085" y="3429143"/>
            <a:ext cx="140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Team2</a:t>
            </a:r>
          </a:p>
          <a:p>
            <a:r>
              <a:rPr lang="en-US" dirty="0"/>
              <a:t>DDL Leg1</a:t>
            </a:r>
          </a:p>
          <a:p>
            <a:r>
              <a:rPr lang="en-US" dirty="0"/>
              <a:t>DLL Leg2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A1BC4-C406-4CD8-B728-9A9425AF62FD}"/>
              </a:ext>
            </a:extLst>
          </p:cNvPr>
          <p:cNvSpPr txBox="1"/>
          <p:nvPr/>
        </p:nvSpPr>
        <p:spPr>
          <a:xfrm>
            <a:off x="828675" y="4966513"/>
            <a:ext cx="127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</a:t>
            </a:r>
          </a:p>
          <a:p>
            <a:r>
              <a:rPr lang="en-US" dirty="0"/>
              <a:t>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68A5505-897B-4DFA-9E3B-D37F5307E81E}"/>
              </a:ext>
            </a:extLst>
          </p:cNvPr>
          <p:cNvSpPr/>
          <p:nvPr/>
        </p:nvSpPr>
        <p:spPr>
          <a:xfrm>
            <a:off x="3706586" y="1341673"/>
            <a:ext cx="1485900" cy="22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6E6E8A8-B3DA-4462-B523-03A59D55B6CB}"/>
              </a:ext>
            </a:extLst>
          </p:cNvPr>
          <p:cNvSpPr/>
          <p:nvPr/>
        </p:nvSpPr>
        <p:spPr>
          <a:xfrm>
            <a:off x="2510518" y="1951264"/>
            <a:ext cx="669471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82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Viezzi Alberto</dc:creator>
  <cp:lastModifiedBy>Viezzi Alberto</cp:lastModifiedBy>
  <cp:revision>2</cp:revision>
  <dcterms:created xsi:type="dcterms:W3CDTF">2022-04-01T12:10:17Z</dcterms:created>
  <dcterms:modified xsi:type="dcterms:W3CDTF">2022-04-01T13:49:21Z</dcterms:modified>
</cp:coreProperties>
</file>