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00"/>
    <a:srgbClr val="F4A460"/>
    <a:srgbClr val="8A4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6219-1862-44AF-9A51-88F02D99432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E00-A1B4-4711-A390-41263DA7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1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6219-1862-44AF-9A51-88F02D99432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E00-A1B4-4711-A390-41263DA7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6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6219-1862-44AF-9A51-88F02D99432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E00-A1B4-4711-A390-41263DA7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6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6219-1862-44AF-9A51-88F02D99432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E00-A1B4-4711-A390-41263DA7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6219-1862-44AF-9A51-88F02D99432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E00-A1B4-4711-A390-41263DA7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4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6219-1862-44AF-9A51-88F02D99432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E00-A1B4-4711-A390-41263DA7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2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6219-1862-44AF-9A51-88F02D99432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E00-A1B4-4711-A390-41263DA7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6219-1862-44AF-9A51-88F02D99432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E00-A1B4-4711-A390-41263DA7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1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6219-1862-44AF-9A51-88F02D99432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E00-A1B4-4711-A390-41263DA7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6219-1862-44AF-9A51-88F02D99432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E00-A1B4-4711-A390-41263DA7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6219-1862-44AF-9A51-88F02D99432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FE00-A1B4-4711-A390-41263DA7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46219-1862-44AF-9A51-88F02D99432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EFE00-A1B4-4711-A390-41263DA77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656956" y="735980"/>
            <a:ext cx="1204332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79516" y="1635308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Position: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86316" y="1446408"/>
            <a:ext cx="3715104" cy="747132"/>
            <a:chOff x="2586316" y="1000360"/>
            <a:chExt cx="4505094" cy="74713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12627" t="52732" r="59220" b="39798"/>
            <a:stretch/>
          </p:blipFill>
          <p:spPr>
            <a:xfrm>
              <a:off x="2586316" y="1000360"/>
              <a:ext cx="4505094" cy="74713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586316" y="1146184"/>
              <a:ext cx="1076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supine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31682" y="1146184"/>
              <a:ext cx="1159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</a:t>
              </a:r>
              <a:r>
                <a:rPr lang="en-US" sz="1200" dirty="0" smtClean="0"/>
                <a:t>rone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97035" y="1155982"/>
              <a:ext cx="113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RLR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37307" y="1155983"/>
              <a:ext cx="1159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</a:t>
              </a:r>
              <a:r>
                <a:rPr lang="en-US" sz="1200" dirty="0" smtClean="0"/>
                <a:t>LR</a:t>
              </a:r>
              <a:endParaRPr lang="en-US" sz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06012" y="2152791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Sleep Quality: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25557" y="267027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PLM: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515903" y="2704852"/>
            <a:ext cx="3839266" cy="365333"/>
            <a:chOff x="2514621" y="2863377"/>
            <a:chExt cx="4629443" cy="301592"/>
          </a:xfrm>
        </p:grpSpPr>
        <p:sp>
          <p:nvSpPr>
            <p:cNvPr id="9" name="Rectangle 8"/>
            <p:cNvSpPr/>
            <p:nvPr/>
          </p:nvSpPr>
          <p:spPr>
            <a:xfrm>
              <a:off x="2589103" y="2863377"/>
              <a:ext cx="4488910" cy="262405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4621" y="2887970"/>
              <a:ext cx="760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many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12455" y="2887970"/>
              <a:ext cx="531609" cy="228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few</a:t>
              </a:r>
              <a:endParaRPr lang="en-US" sz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86315" y="2180247"/>
            <a:ext cx="3715105" cy="308086"/>
            <a:chOff x="2586315" y="2180247"/>
            <a:chExt cx="3715105" cy="308086"/>
          </a:xfrm>
        </p:grpSpPr>
        <p:sp>
          <p:nvSpPr>
            <p:cNvPr id="5" name="Rectangle 4"/>
            <p:cNvSpPr/>
            <p:nvPr/>
          </p:nvSpPr>
          <p:spPr>
            <a:xfrm>
              <a:off x="4440552" y="2180247"/>
              <a:ext cx="923806" cy="308086"/>
            </a:xfrm>
            <a:prstGeom prst="rect">
              <a:avLst/>
            </a:prstGeom>
            <a:solidFill>
              <a:srgbClr val="8A4513"/>
            </a:solidFill>
            <a:ln>
              <a:solidFill>
                <a:srgbClr val="8A45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8483" y="2180247"/>
              <a:ext cx="923806" cy="308086"/>
            </a:xfrm>
            <a:prstGeom prst="rect">
              <a:avLst/>
            </a:prstGeom>
            <a:solidFill>
              <a:srgbClr val="F4A460"/>
            </a:solidFill>
            <a:ln>
              <a:solidFill>
                <a:srgbClr val="F4A4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70986" y="2180247"/>
              <a:ext cx="923806" cy="308086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86316" y="2180247"/>
              <a:ext cx="923806" cy="308086"/>
            </a:xfrm>
            <a:prstGeom prst="rect">
              <a:avLst/>
            </a:prstGeom>
            <a:solidFill>
              <a:srgbClr val="00FFFF"/>
            </a:solidFill>
            <a:ln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86315" y="2211334"/>
              <a:ext cx="92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restful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8484" y="2211334"/>
              <a:ext cx="919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restless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46080" y="2211334"/>
              <a:ext cx="919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arousal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2042" y="2211334"/>
              <a:ext cx="919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wake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96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Johns Hopkins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Hiranniramol</dc:creator>
  <cp:lastModifiedBy>Tony Hiranniramol</cp:lastModifiedBy>
  <cp:revision>5</cp:revision>
  <dcterms:created xsi:type="dcterms:W3CDTF">2016-12-05T17:36:38Z</dcterms:created>
  <dcterms:modified xsi:type="dcterms:W3CDTF">2016-12-05T18:03:59Z</dcterms:modified>
</cp:coreProperties>
</file>