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1" autoAdjust="0"/>
    <p:restoredTop sz="99222" autoAdjust="0"/>
  </p:normalViewPr>
  <p:slideViewPr>
    <p:cSldViewPr>
      <p:cViewPr>
        <p:scale>
          <a:sx n="70" d="100"/>
          <a:sy n="70" d="100"/>
        </p:scale>
        <p:origin x="-1728" y="-144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455613" y="115888"/>
            <a:ext cx="6729412" cy="508000"/>
          </a:xfrm>
        </p:spPr>
        <p:txBody>
          <a:bodyPr/>
          <a:lstStyle/>
          <a:p>
            <a:r>
              <a:rPr lang="ko-KR" altLang="en-US" dirty="0" smtClean="0"/>
              <a:t>뺑소니 방지 및 사후대책 솔루션</a:t>
            </a:r>
            <a:endParaRPr lang="ko-KR" altLang="en-US" dirty="0" smtClean="0"/>
          </a:p>
        </p:txBody>
      </p:sp>
      <p:sp>
        <p:nvSpPr>
          <p:cNvPr id="7" name="모서리가 둥근 직사각형 63"/>
          <p:cNvSpPr/>
          <p:nvPr/>
        </p:nvSpPr>
        <p:spPr bwMode="auto">
          <a:xfrm>
            <a:off x="3523280" y="904610"/>
            <a:ext cx="2808288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6000" y="981075"/>
            <a:ext cx="1371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블루클</a:t>
            </a:r>
            <a:r>
              <a:rPr lang="ko-KR" altLang="en-US" sz="1600" b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럽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6000" y="1238563"/>
            <a:ext cx="2909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github.com/</a:t>
            </a:r>
            <a:r>
              <a:rPr lang="en-US" altLang="ko-KR" sz="16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pakminseok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en-US" altLang="ko-KR" sz="16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Blueclub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63"/>
          <p:cNvSpPr/>
          <p:nvPr/>
        </p:nvSpPr>
        <p:spPr bwMode="auto">
          <a:xfrm>
            <a:off x="6796087" y="861569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0549" y="934593"/>
            <a:ext cx="11080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 환경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63"/>
          <p:cNvSpPr/>
          <p:nvPr/>
        </p:nvSpPr>
        <p:spPr bwMode="auto">
          <a:xfrm>
            <a:off x="3444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808" y="1365694"/>
            <a:ext cx="251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뺑소니 방지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UI +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사후 대책 서버 구축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488" y="2757537"/>
            <a:ext cx="4824412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 아키텍처 </a:t>
            </a:r>
            <a:endParaRPr lang="en-US" altLang="ko-KR" sz="12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12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그룹키값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차량 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ID), 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위도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경도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차량 위치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</a:t>
            </a:r>
            <a:r>
              <a:rPr lang="ko-KR" altLang="en-US" sz="12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충격값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임의 설정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), </a:t>
            </a:r>
            <a:r>
              <a:rPr lang="ko-KR" altLang="en-US" sz="12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시동시분초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+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운행시간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시각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	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-&gt;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차량의 실시간 사고 정보 구현</a:t>
            </a:r>
            <a:endParaRPr lang="en-US" altLang="ko-KR" sz="12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</a:t>
            </a:r>
            <a:r>
              <a:rPr lang="ko-KR" altLang="en-US" sz="12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고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정보를 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UI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 상호 출력해 뺑소니 방지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대상 영상 인식을 통해 사고대상 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차량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사람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을 판단 </a:t>
            </a:r>
            <a:endParaRPr lang="en-US" altLang="ko-KR" sz="12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	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// </a:t>
            </a:r>
            <a:r>
              <a:rPr lang="ko-KR" altLang="en-US" sz="12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컨셉부</a:t>
            </a:r>
            <a:endParaRPr lang="en-US" altLang="ko-KR" sz="12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후 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적절한 조치가 취해지지 않았을 시 사고정보를 경찰</a:t>
            </a:r>
            <a:endParaRPr lang="en-US" altLang="ko-KR" sz="12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서버로 전송하여 </a:t>
            </a:r>
            <a:r>
              <a:rPr lang="ko-KR" altLang="en-US" sz="12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검거율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제고 및 사후대책 마련</a:t>
            </a:r>
            <a:endParaRPr lang="en-US" altLang="ko-KR" sz="12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당시 주변 차량에 블랙박스 자료 전송 요청 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	// </a:t>
            </a:r>
            <a:r>
              <a:rPr lang="ko-KR" altLang="en-US" sz="12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컨셉부</a:t>
            </a:r>
            <a:endParaRPr lang="en-US" altLang="ko-KR" sz="12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2" y="2017414"/>
            <a:ext cx="9135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현대하모니 M" panose="02020603020101020101" pitchFamily="18" charset="-127"/>
              </a:rPr>
              <a:t>임계값</a:t>
            </a:r>
            <a:r>
              <a:rPr lang="ko-KR" altLang="en-U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현대하모니 M" panose="02020603020101020101" pitchFamily="18" charset="-127"/>
              </a:rPr>
              <a:t> 이상의 충격 발생 시 각자의 차량에서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현대하모니 M" panose="02020603020101020101" pitchFamily="18" charset="-127"/>
              </a:rPr>
              <a:t>UI</a:t>
            </a:r>
            <a:r>
              <a:rPr lang="ko-KR" altLang="en-U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현대하모니 M" panose="02020603020101020101" pitchFamily="18" charset="-127"/>
              </a:rPr>
              <a:t>를 </a:t>
            </a:r>
            <a:r>
              <a:rPr lang="ko-KR" altLang="en-U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이용하여 사고의 대처 방안을 송수신 하고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ko-KR" altLang="en-U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뺑소니 발생 시 인근 차량의 블랙박스 데이터와 사고 데이터를 경찰 서버에 전송합니다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en-US" altLang="ko-KR" sz="1400" b="0" dirty="0" smtClean="0">
              <a:solidFill>
                <a:schemeClr val="bg1">
                  <a:lumMod val="50000"/>
                </a:schemeClr>
              </a:solidFill>
              <a:latin typeface="+mn-lt"/>
              <a:ea typeface="현대하모니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437" y="983892"/>
            <a:ext cx="1008062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산출물명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0549" y="1322030"/>
            <a:ext cx="2663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Python idle, Apache, PHP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97" y="2945977"/>
            <a:ext cx="5353503" cy="283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7412</TotalTime>
  <Words>86</Words>
  <Application>Microsoft Office PowerPoint</Application>
  <PresentationFormat>A4 용지(210x297mm)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뺑소니 방지 및 사후대책 솔루션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장경희</cp:lastModifiedBy>
  <cp:revision>189</cp:revision>
  <cp:lastPrinted>2016-08-18T08:31:27Z</cp:lastPrinted>
  <dcterms:created xsi:type="dcterms:W3CDTF">2012-06-03T16:57:30Z</dcterms:created>
  <dcterms:modified xsi:type="dcterms:W3CDTF">2016-08-22T23:54:29Z</dcterms:modified>
</cp:coreProperties>
</file>