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1" autoAdjust="0"/>
    <p:restoredTop sz="99222" autoAdjust="0"/>
  </p:normalViewPr>
  <p:slideViewPr>
    <p:cSldViewPr>
      <p:cViewPr varScale="1">
        <p:scale>
          <a:sx n="86" d="100"/>
          <a:sy n="86" d="100"/>
        </p:scale>
        <p:origin x="1680" y="72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3"/>
          <p:cNvSpPr>
            <a:spLocks noGrp="1"/>
          </p:cNvSpPr>
          <p:nvPr/>
        </p:nvSpPr>
        <p:spPr bwMode="auto">
          <a:xfrm>
            <a:off x="9018588" y="401365"/>
            <a:ext cx="49530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0" name="제목 1"/>
          <p:cNvSpPr>
            <a:spLocks noGrp="1"/>
          </p:cNvSpPr>
          <p:nvPr/>
        </p:nvSpPr>
        <p:spPr bwMode="auto">
          <a:xfrm>
            <a:off x="344488" y="188640"/>
            <a:ext cx="6729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j-cs"/>
              </a:defRPr>
            </a:lvl1pPr>
            <a:lvl2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19847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39694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59540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79387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뺑소니 방지 및 사후대책 솔루션</a:t>
            </a:r>
          </a:p>
        </p:txBody>
      </p:sp>
      <p:sp>
        <p:nvSpPr>
          <p:cNvPr id="51" name="모서리가 둥근 직사각형 63"/>
          <p:cNvSpPr/>
          <p:nvPr/>
        </p:nvSpPr>
        <p:spPr bwMode="auto">
          <a:xfrm>
            <a:off x="3412155" y="977362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ㅇ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44875" y="1053827"/>
            <a:ext cx="137142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0">
                <a:latin typeface="Adobe 고딕 Std B" pitchFamily="34" charset="-127"/>
                <a:ea typeface="Adobe 고딕 Std B" pitchFamily="34" charset="-127"/>
              </a:rPr>
              <a:t>블루클럽</a:t>
            </a:r>
            <a:endParaRPr lang="ko-KR" altLang="en-US" sz="160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44875" y="1311315"/>
            <a:ext cx="290916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0" dirty="0">
                <a:latin typeface="Adobe 고딕 Std B" pitchFamily="34" charset="-127"/>
                <a:ea typeface="Adobe 고딕 Std B" pitchFamily="34" charset="-127"/>
              </a:rPr>
              <a:t>(github.com/</a:t>
            </a:r>
            <a:r>
              <a:rPr lang="en-US" altLang="ko-KR" sz="1600" b="0" dirty="0" err="1">
                <a:latin typeface="Adobe 고딕 Std B" pitchFamily="34" charset="-127"/>
                <a:ea typeface="Adobe 고딕 Std B" pitchFamily="34" charset="-127"/>
              </a:rPr>
              <a:t>pakminseok</a:t>
            </a:r>
            <a:r>
              <a:rPr lang="en-US" altLang="ko-KR" sz="1600" b="0" dirty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en-US" altLang="ko-KR" sz="1600" b="0" dirty="0" err="1">
                <a:latin typeface="Adobe 고딕 Std B" pitchFamily="34" charset="-127"/>
                <a:ea typeface="Adobe 고딕 Std B" pitchFamily="34" charset="-127"/>
              </a:rPr>
              <a:t>Blueclub</a:t>
            </a:r>
            <a:r>
              <a:rPr lang="en-US" altLang="ko-KR" sz="1600" b="0" dirty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4" name="모서리가 둥근 직사각형 63"/>
          <p:cNvSpPr/>
          <p:nvPr/>
        </p:nvSpPr>
        <p:spPr bwMode="auto">
          <a:xfrm>
            <a:off x="6684962" y="93432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29424" y="1007345"/>
            <a:ext cx="1108075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0" dirty="0">
                <a:latin typeface="Adobe 고딕 Std B" pitchFamily="34" charset="-127"/>
                <a:ea typeface="Adobe 고딕 Std B" pitchFamily="34" charset="-127"/>
              </a:rPr>
              <a:t>구현 환경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모서리가 둥근 직사각형 63"/>
          <p:cNvSpPr/>
          <p:nvPr/>
        </p:nvSpPr>
        <p:spPr bwMode="auto">
          <a:xfrm>
            <a:off x="233363" y="980803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8682" y="1438446"/>
            <a:ext cx="273296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뺑소니 방지 </a:t>
            </a:r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UI + </a:t>
            </a:r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사후 대책 서버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3363" y="2830289"/>
            <a:ext cx="4824412" cy="31393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b="0" dirty="0">
                <a:latin typeface="Adobe 고딕 Std B" pitchFamily="34" charset="-127"/>
                <a:ea typeface="Adobe 고딕 Std B" pitchFamily="34" charset="-127"/>
              </a:rPr>
              <a:t>구현 아키텍처 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그룹키값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차량 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ID), 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위도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경도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차량 위치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   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충격값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임의 설정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),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시동시분초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+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운행시간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사고 시각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	-&gt;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차량의 실시간 사고 정보 구현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사고 정보를 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UI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로 상호 출력해 뺑소니 방지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사고 대상 영상 인식을 통해 사고대상 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차량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사람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을 판단 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	//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컨셉부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사고 후 적절한 조치가 취해지지 않았을 시 사고정보를 경찰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서버로 전송하여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검거율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 제고 및 사후대책 마련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1200" b="0" dirty="0">
                <a:latin typeface="Adobe 고딕 Std B" pitchFamily="34" charset="-127"/>
                <a:ea typeface="Adobe 고딕 Std B" pitchFamily="34" charset="-127"/>
              </a:rPr>
              <a:t>사고 당시 주변 차량에 블랙박스 자료 전송 요청 </a:t>
            </a:r>
            <a:r>
              <a:rPr lang="en-US" altLang="ko-KR" sz="1200" b="0" dirty="0">
                <a:latin typeface="Adobe 고딕 Std B" pitchFamily="34" charset="-127"/>
                <a:ea typeface="Adobe 고딕 Std B" pitchFamily="34" charset="-127"/>
              </a:rPr>
              <a:t>	// </a:t>
            </a:r>
            <a:r>
              <a:rPr lang="ko-KR" altLang="en-US" sz="1200" b="0" dirty="0" err="1">
                <a:latin typeface="Adobe 고딕 Std B" pitchFamily="34" charset="-127"/>
                <a:ea typeface="Adobe 고딕 Std B" pitchFamily="34" charset="-127"/>
              </a:rPr>
              <a:t>컨셉부</a:t>
            </a:r>
            <a:endParaRPr lang="en-US" altLang="ko-KR" sz="1200" b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모서리가 둥근 직사각형 63"/>
          <p:cNvSpPr/>
          <p:nvPr/>
        </p:nvSpPr>
        <p:spPr bwMode="auto">
          <a:xfrm>
            <a:off x="233363" y="2061592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887" y="2090166"/>
            <a:ext cx="913549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>
                <a:latin typeface="Adobe 고딕 Std B" pitchFamily="34" charset="-127"/>
                <a:ea typeface="Adobe 고딕 Std B" pitchFamily="34" charset="-127"/>
              </a:rPr>
              <a:t>임계값</a:t>
            </a:r>
            <a:r>
              <a:rPr lang="ko-KR" altLang="en-US" sz="1400" b="0" dirty="0">
                <a:latin typeface="Adobe 고딕 Std B" pitchFamily="34" charset="-127"/>
                <a:ea typeface="Adobe 고딕 Std B" pitchFamily="34" charset="-127"/>
              </a:rPr>
              <a:t> 이상의 충격 발생 시 각자의 차량에서 </a:t>
            </a:r>
            <a:r>
              <a:rPr lang="en-US" altLang="ko-KR" sz="1400" b="0" dirty="0">
                <a:latin typeface="Adobe 고딕 Std B" pitchFamily="34" charset="-127"/>
                <a:ea typeface="Adobe 고딕 Std B" pitchFamily="34" charset="-127"/>
              </a:rPr>
              <a:t>UI</a:t>
            </a:r>
            <a:r>
              <a:rPr lang="ko-KR" altLang="en-US" sz="1400" b="0" dirty="0">
                <a:latin typeface="Adobe 고딕 Std B" pitchFamily="34" charset="-127"/>
                <a:ea typeface="Adobe 고딕 Std B" pitchFamily="34" charset="-127"/>
              </a:rPr>
              <a:t>를 이용하여 사고의 대처 방안을 송수신 하고</a:t>
            </a:r>
            <a:r>
              <a:rPr lang="en-US" altLang="ko-KR" sz="1400" b="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400" b="0" dirty="0">
                <a:latin typeface="Adobe 고딕 Std B" pitchFamily="34" charset="-127"/>
                <a:ea typeface="Adobe 고딕 Std B" pitchFamily="34" charset="-127"/>
              </a:rPr>
              <a:t>뺑소니 발생 시 인근 차량의 블랙박스 데이터와 사고 데이터를 경찰 서버에 전송합니다</a:t>
            </a:r>
            <a:r>
              <a:rPr lang="en-US" altLang="ko-KR" sz="1400" b="0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90312" y="1056644"/>
            <a:ext cx="1008062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0" dirty="0">
                <a:latin typeface="Adobe 고딕 Std B" pitchFamily="34" charset="-127"/>
                <a:ea typeface="Adobe 고딕 Std B" pitchFamily="34" charset="-127"/>
              </a:rPr>
              <a:t>산출물명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29424" y="1394782"/>
            <a:ext cx="266382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Python idle, Apache, PHP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72" y="3018729"/>
            <a:ext cx="5353503" cy="2830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7412</TotalTime>
  <Words>85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Adobe 고딕 Std B</vt:lpstr>
      <vt:lpstr>굴림</vt:lpstr>
      <vt:lpstr>맑은 고딕</vt:lpstr>
      <vt:lpstr>현대하모니 M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pakminseok</cp:lastModifiedBy>
  <cp:revision>190</cp:revision>
  <cp:lastPrinted>2016-08-18T08:31:27Z</cp:lastPrinted>
  <dcterms:created xsi:type="dcterms:W3CDTF">2012-06-03T16:57:30Z</dcterms:created>
  <dcterms:modified xsi:type="dcterms:W3CDTF">2016-08-23T05:39:43Z</dcterms:modified>
</cp:coreProperties>
</file>