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20692D4-CE55-4B5A-B999-F02DE42C7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3AA68C6B-423F-43B1-87EA-8E91004C5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6FEE886-4B53-4575-BA1B-F3328B64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C962-AE8C-4BD0-A0EB-461A208DAEFD}" type="datetimeFigureOut">
              <a:rPr lang="th-TH" smtClean="0"/>
              <a:t>11/05/64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38DA10E-69E5-4D38-B201-D527672A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7CC431E-2FA8-4C1F-AF9A-9EB70092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40AD-3BFB-4002-AEF4-62D2DDE3F1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850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8F35FCE-DF37-4894-ABAC-57850741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B580AC0-9199-4AB2-8098-573A6597D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6FE4323-D9DB-4131-BA4B-962BA908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C962-AE8C-4BD0-A0EB-461A208DAEFD}" type="datetimeFigureOut">
              <a:rPr lang="th-TH" smtClean="0"/>
              <a:t>11/05/64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E2B790D-2239-4EDF-AFC6-8F9D2424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4817C09-BAE6-4EC1-9A8F-D64E64F9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40AD-3BFB-4002-AEF4-62D2DDE3F1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44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5D8BE75B-2295-4C98-9294-F324131B4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6A6ACD5-D1C8-4569-B88E-09A40F09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057748D-3BBE-4D5E-A797-64055DAB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C962-AE8C-4BD0-A0EB-461A208DAEFD}" type="datetimeFigureOut">
              <a:rPr lang="th-TH" smtClean="0"/>
              <a:t>11/05/64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5A240A1-5AEF-4C7E-B2DB-EEA0F4D0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22CC843-4295-4015-B884-6AA12099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40AD-3BFB-4002-AEF4-62D2DDE3F1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670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DD3088D-5D90-4683-BB97-622F240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8E8F948-A19D-404D-999B-552E49AC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FE2616B-5146-4076-B2B1-1074942E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C962-AE8C-4BD0-A0EB-461A208DAEFD}" type="datetimeFigureOut">
              <a:rPr lang="th-TH" smtClean="0"/>
              <a:t>11/05/64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970E2D8-3236-4B48-A627-428D08E3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299C8CC-03C8-478A-BE5B-CB1B70D6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40AD-3BFB-4002-AEF4-62D2DDE3F1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441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B9CFC4E-CF72-4611-9981-90E6E3D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8659C48-0892-4ED7-AD58-5014845CC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383671F-456C-4E84-84F3-DB6554E0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C962-AE8C-4BD0-A0EB-461A208DAEFD}" type="datetimeFigureOut">
              <a:rPr lang="th-TH" smtClean="0"/>
              <a:t>11/05/64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43975BC-DACE-4F39-9BDB-AE30ED71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D22E1B3-CAD6-41AA-907C-40C8C5F7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40AD-3BFB-4002-AEF4-62D2DDE3F1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449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659B9AB-E2C9-417E-B59D-C1837A66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DE3C0-97B4-4B68-A0BF-5FF2E41DD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1207757-7863-4116-B304-14D5B5166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18A3EDC-3CCF-4127-80C4-AF2B59D4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C962-AE8C-4BD0-A0EB-461A208DAEFD}" type="datetimeFigureOut">
              <a:rPr lang="th-TH" smtClean="0"/>
              <a:t>11/05/64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EBACC68-761A-49D4-B9BF-2DD314AC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5696D60-9750-4F92-A89E-829C1767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40AD-3BFB-4002-AEF4-62D2DDE3F1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555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8FBEA4C-ED34-4183-B5F5-33355C8F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3735375-0D50-4539-BBDB-822AD545C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BEFAB5F-4FFD-4A9D-A009-3A0EFAEE1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E4E14A6B-2DCB-4C5B-B69A-1D35E44FD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94AA2FB-4AAF-4255-8D71-543876285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D3330319-1A24-4288-9D6C-7A1955A1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C962-AE8C-4BD0-A0EB-461A208DAEFD}" type="datetimeFigureOut">
              <a:rPr lang="th-TH" smtClean="0"/>
              <a:t>11/05/64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CFE9B64-C8C9-4528-82D3-66291DCC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265F63D2-C4D7-4AE8-919A-CE780DA8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40AD-3BFB-4002-AEF4-62D2DDE3F1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509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E6B3CA-1971-4635-B931-DED14B21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294F2B6-1937-4E6E-9701-CF7932B8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C962-AE8C-4BD0-A0EB-461A208DAEFD}" type="datetimeFigureOut">
              <a:rPr lang="th-TH" smtClean="0"/>
              <a:t>11/05/64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711A174C-B007-4A38-B3B9-5F9C15EE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7AD52070-C993-41E5-AE2C-AD7CACDB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40AD-3BFB-4002-AEF4-62D2DDE3F1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532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B7F5DB46-31BF-4639-9CD5-6C45EC8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C962-AE8C-4BD0-A0EB-461A208DAEFD}" type="datetimeFigureOut">
              <a:rPr lang="th-TH" smtClean="0"/>
              <a:t>11/05/64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4E253792-57FC-4792-856B-998DDDC8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ACFB04D-7288-4FDF-988A-48EEB51E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40AD-3BFB-4002-AEF4-62D2DDE3F1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422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B76813C-2062-4A44-87C3-3A1A4EFB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D62D87D-373F-4101-86B8-297C0FBE3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CB2CD3D2-0A84-4C30-BFF0-79D7AFC9E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18E143E-2DD2-41D2-BBD1-B65A8FB4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C962-AE8C-4BD0-A0EB-461A208DAEFD}" type="datetimeFigureOut">
              <a:rPr lang="th-TH" smtClean="0"/>
              <a:t>11/05/64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54B22FC-278A-430A-A3C5-405C8388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BB94D3C-C351-4B4F-9899-C0FD3DAC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40AD-3BFB-4002-AEF4-62D2DDE3F1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253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072DE9B-D35D-47E8-B848-02AF2398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1FC5B98A-3578-48BE-AE43-A15B167AA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8BBDE37-5D24-4BC2-9AF1-8286C47C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19CA113-8336-4C3F-94CC-1B0D91B3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C962-AE8C-4BD0-A0EB-461A208DAEFD}" type="datetimeFigureOut">
              <a:rPr lang="th-TH" smtClean="0"/>
              <a:t>11/05/64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152766B-84B1-4C58-AF08-47C3516A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54780AE-5C6F-4E9B-BD3C-547CA7A5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40AD-3BFB-4002-AEF4-62D2DDE3F1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304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307E1DE1-13AB-4DD3-99ED-595DAABA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380709A-AFDC-485A-914F-C92C06823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D518971-7631-45C4-94C9-4F015DE78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3C962-AE8C-4BD0-A0EB-461A208DAEFD}" type="datetimeFigureOut">
              <a:rPr lang="th-TH" smtClean="0"/>
              <a:t>11/05/64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4433638-885D-4DC3-A235-406F83470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29421A6-8636-4F57-B38B-C55C1654D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B40AD-3BFB-4002-AEF4-62D2DDE3F1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04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3D2156D-94D3-4307-A28B-2FFB6D4C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sz="4400" dirty="0">
                <a:solidFill>
                  <a:srgbClr val="C00000"/>
                </a:solidFill>
              </a:rPr>
              <a:t>Data structure </a:t>
            </a:r>
            <a:r>
              <a:rPr lang="en-TH" sz="4400" dirty="0"/>
              <a:t>and </a:t>
            </a:r>
            <a:r>
              <a:rPr lang="en-TH" sz="4400" dirty="0">
                <a:solidFill>
                  <a:srgbClr val="0070C0"/>
                </a:solidFill>
              </a:rPr>
              <a:t>Algorithm</a:t>
            </a:r>
            <a:r>
              <a:rPr lang="th-TH" sz="4400" dirty="0">
                <a:solidFill>
                  <a:srgbClr val="0070C0"/>
                </a:solidFill>
              </a:rPr>
              <a:t> </a:t>
            </a:r>
            <a:r>
              <a:rPr lang="th-TH" sz="4400" dirty="0"/>
              <a:t>ทำไมต้องเรียน</a:t>
            </a:r>
            <a:r>
              <a:rPr lang="en-US" sz="4400" dirty="0"/>
              <a:t>?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399AA6B-35D9-45CB-BACC-B9670337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th-TH" sz="3200" b="1" dirty="0">
                <a:cs typeface="+mj-cs"/>
              </a:rPr>
              <a:t>เพราะว่า </a:t>
            </a:r>
          </a:p>
          <a:p>
            <a:pPr algn="l"/>
            <a:r>
              <a:rPr lang="th-TH" sz="28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ความสำคัญของ </a:t>
            </a:r>
            <a:r>
              <a:rPr lang="en-US" sz="28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Algorithm </a:t>
            </a:r>
            <a:r>
              <a:rPr lang="th-TH" sz="28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สามารถช่วยจัดการทรัพยากรได้ดีมากขึ้นทำให้ลดการใช้ </a:t>
            </a:r>
            <a:r>
              <a:rPr lang="en-US" sz="28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memory </a:t>
            </a:r>
            <a:r>
              <a:rPr lang="th-TH" sz="28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เครื่องได้และยังทำให้การคำนวณเร็วมากขึ้นได้</a:t>
            </a:r>
          </a:p>
          <a:p>
            <a:pPr algn="l"/>
            <a:endParaRPr lang="th-TH" sz="2800" b="0" i="0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/>
            <a:r>
              <a:rPr lang="th-TH" sz="280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เรียนรู้วิธีการการกับข้อมูลแบบเป็นอะไรลำดับขั้นตอน ฝึกวิธีการคิดที่ใช้ในการเขียนโปรแกรมได้ดีมากขึ้น และ จัดการข้อมูลได้ถูกวิธีและข้อมูลที่ถูกต้องและต้องการมากที่สุด</a:t>
            </a:r>
          </a:p>
        </p:txBody>
      </p:sp>
    </p:spTree>
    <p:extLst>
      <p:ext uri="{BB962C8B-B14F-4D97-AF65-F5344CB8AC3E}">
        <p14:creationId xmlns:p14="http://schemas.microsoft.com/office/powerpoint/2010/main" val="300330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47DFDC7-B429-44E7-8550-35018AB5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ในปัจจุบันคอมพิวเตอร์พัฒนาไปตั้งเยอะ แต่ทำไมเรายังต้องการ</a:t>
            </a:r>
            <a:r>
              <a:rPr lang="en-US" b="0" i="0" dirty="0"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Algorithm</a:t>
            </a:r>
            <a:endParaRPr lang="th-TH" dirty="0">
              <a:solidFill>
                <a:srgbClr val="0070C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CAD3C88-503D-4508-967B-C5A9A7AB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b="0" i="0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ต้องมี </a:t>
            </a:r>
            <a:r>
              <a:rPr lang="en-US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algorithm </a:t>
            </a:r>
            <a:r>
              <a:rPr lang="th-TH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เพราะ ถึงแม้ว่า ฮาท</a:t>
            </a:r>
            <a:r>
              <a:rPr lang="th-TH" b="0" i="0" dirty="0" err="1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แวร์</a:t>
            </a:r>
            <a:r>
              <a:rPr lang="th-TH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จะถูกพัฒนามากขึ้น แต่ถ้าเครื่องคอมไม่มีการจัดการ </a:t>
            </a:r>
            <a:r>
              <a:rPr lang="en-US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algorithm </a:t>
            </a:r>
            <a:r>
              <a:rPr lang="th-TH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ก็จัดการใช้ทรัพยากรของเครื่องแบบไม่มีการจัดการอะไรเลย ดึงข้อมูลออกมาทั้งหมด ไม่มีการจัดการข้อมูลบ้างก็จะเกิดทรัพยากรล้น และเรียงความสำคัญของโปรแกรมได้ผิดพลาดได้</a:t>
            </a:r>
          </a:p>
          <a:p>
            <a:endParaRPr lang="th-TH" b="0" i="0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ยังต้องการอยู่เพราะ </a:t>
            </a:r>
            <a:r>
              <a:rPr lang="en-US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Algorithm </a:t>
            </a:r>
            <a:r>
              <a:rPr lang="th-TH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ช่วยจัดการวิธีการที่ดีที่สุดหรือเร็วที่สุดในการประมวลผลงานอะไรสักอย่างนึงถ้าไม่มี </a:t>
            </a:r>
            <a:r>
              <a:rPr lang="en-US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algorithm </a:t>
            </a:r>
            <a:r>
              <a:rPr lang="th-TH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ก็จะทำให้การค้นหาหรือการคำนวณใช้เวลานานเพราะต้องค้นหาข้อมูลทั้งหมด แล้วถ้าข้อมูลมีขนาดที่ใหญ่มากๆก็จะยิ่งทำให้เสียเวลาไปกับข้อมูลที่ไม่ต้องการไม่ว่า </a:t>
            </a:r>
            <a:r>
              <a:rPr lang="en-US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hardware </a:t>
            </a:r>
            <a:r>
              <a:rPr lang="th-TH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จะเร็วมากขึ้นขนาดไหนแต่ข้อมูลในปัจจุบันก็ใหญ่ขึ้นตามด้วย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9518558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223</Words>
  <Application>Microsoft Office PowerPoint</Application>
  <PresentationFormat>แบบจอกว้าง</PresentationFormat>
  <Paragraphs>10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ธีมของ Office</vt:lpstr>
      <vt:lpstr>Data structure and Algorithm ทำไมต้องเรียน?</vt:lpstr>
      <vt:lpstr>ในปัจจุบันคอมพิวเตอร์พัฒนาไปตั้งเยอะ แต่ทำไมเรายังต้องการAlgorithm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ทำไมต้องเรียน?</dc:title>
  <dc:creator>PAKORN SILLAPAPRAPHA</dc:creator>
  <cp:lastModifiedBy>PAKORN SILLAPAPRAPHA</cp:lastModifiedBy>
  <cp:revision>3</cp:revision>
  <dcterms:created xsi:type="dcterms:W3CDTF">2021-05-11T08:35:19Z</dcterms:created>
  <dcterms:modified xsi:type="dcterms:W3CDTF">2021-05-11T08:43:53Z</dcterms:modified>
</cp:coreProperties>
</file>