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8" r:id="rId9"/>
    <p:sldId id="264" r:id="rId10"/>
    <p:sldId id="265" r:id="rId11"/>
    <p:sldId id="273" r:id="rId12"/>
    <p:sldId id="266" r:id="rId13"/>
    <p:sldId id="267" r:id="rId14"/>
    <p:sldId id="269" r:id="rId15"/>
    <p:sldId id="271" r:id="rId16"/>
    <p:sldId id="272" r:id="rId17"/>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4660"/>
  </p:normalViewPr>
  <p:slideViewPr>
    <p:cSldViewPr snapToGrid="0">
      <p:cViewPr varScale="1">
        <p:scale>
          <a:sx n="71" d="100"/>
          <a:sy n="71" d="100"/>
        </p:scale>
        <p:origin x="6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D4BA529-EDB2-4A36-930C-F481D48EE8B7}"/>
              </a:ext>
            </a:extLst>
          </p:cNvPr>
          <p:cNvSpPr>
            <a:spLocks noGrp="1"/>
          </p:cNvSpPr>
          <p:nvPr>
            <p:ph type="ctrTitle"/>
          </p:nvPr>
        </p:nvSpPr>
        <p:spPr>
          <a:xfrm>
            <a:off x="1524000" y="1122363"/>
            <a:ext cx="9144000" cy="2387600"/>
          </a:xfrm>
        </p:spPr>
        <p:txBody>
          <a:bodyPr anchor="b"/>
          <a:lstStyle>
            <a:lvl1pPr algn="ctr">
              <a:defRPr sz="6000"/>
            </a:lvl1pPr>
          </a:lstStyle>
          <a:p>
            <a:r>
              <a:rPr lang="th-TH"/>
              <a:t>คลิกเพื่อแก้ไขสไตล์ชื่อเรื่องต้นแบบ</a:t>
            </a:r>
          </a:p>
        </p:txBody>
      </p:sp>
      <p:sp>
        <p:nvSpPr>
          <p:cNvPr id="3" name="ชื่อเรื่องรอง 2">
            <a:extLst>
              <a:ext uri="{FF2B5EF4-FFF2-40B4-BE49-F238E27FC236}">
                <a16:creationId xmlns:a16="http://schemas.microsoft.com/office/drawing/2014/main" id="{DEBEA843-0018-4596-A57E-93EE3DF18A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h-TH"/>
              <a:t>คลิกเพื่อแก้ไขสไตล์ชื่อเรื่องรองต้นแบบ</a:t>
            </a:r>
          </a:p>
        </p:txBody>
      </p:sp>
      <p:sp>
        <p:nvSpPr>
          <p:cNvPr id="4" name="ตัวแทนวันที่ 3">
            <a:extLst>
              <a:ext uri="{FF2B5EF4-FFF2-40B4-BE49-F238E27FC236}">
                <a16:creationId xmlns:a16="http://schemas.microsoft.com/office/drawing/2014/main" id="{05127901-F6FA-41E4-88B7-0DCE36B34ECA}"/>
              </a:ext>
            </a:extLst>
          </p:cNvPr>
          <p:cNvSpPr>
            <a:spLocks noGrp="1"/>
          </p:cNvSpPr>
          <p:nvPr>
            <p:ph type="dt" sz="half" idx="10"/>
          </p:nvPr>
        </p:nvSpPr>
        <p:spPr/>
        <p:txBody>
          <a:bodyPr/>
          <a:lstStyle/>
          <a:p>
            <a:fld id="{B5A3D983-1057-40B2-B817-4C205E3FEB8C}" type="datetimeFigureOut">
              <a:rPr lang="th-TH" smtClean="0"/>
              <a:t>14/06/64</a:t>
            </a:fld>
            <a:endParaRPr lang="th-TH"/>
          </a:p>
        </p:txBody>
      </p:sp>
      <p:sp>
        <p:nvSpPr>
          <p:cNvPr id="5" name="ตัวแทนท้ายกระดาษ 4">
            <a:extLst>
              <a:ext uri="{FF2B5EF4-FFF2-40B4-BE49-F238E27FC236}">
                <a16:creationId xmlns:a16="http://schemas.microsoft.com/office/drawing/2014/main" id="{1B59FEB1-30A8-464F-9F31-96C2426556DB}"/>
              </a:ext>
            </a:extLst>
          </p:cNvPr>
          <p:cNvSpPr>
            <a:spLocks noGrp="1"/>
          </p:cNvSpPr>
          <p:nvPr>
            <p:ph type="ftr" sz="quarter" idx="11"/>
          </p:nvPr>
        </p:nvSpPr>
        <p:spPr/>
        <p:txBody>
          <a:bodyPr/>
          <a:lstStyle/>
          <a:p>
            <a:endParaRPr lang="th-TH"/>
          </a:p>
        </p:txBody>
      </p:sp>
      <p:sp>
        <p:nvSpPr>
          <p:cNvPr id="6" name="ตัวแทนหมายเลขสไลด์ 5">
            <a:extLst>
              <a:ext uri="{FF2B5EF4-FFF2-40B4-BE49-F238E27FC236}">
                <a16:creationId xmlns:a16="http://schemas.microsoft.com/office/drawing/2014/main" id="{E7D8E974-4F47-4A1F-BC36-54E0E9D79A88}"/>
              </a:ext>
            </a:extLst>
          </p:cNvPr>
          <p:cNvSpPr>
            <a:spLocks noGrp="1"/>
          </p:cNvSpPr>
          <p:nvPr>
            <p:ph type="sldNum" sz="quarter" idx="12"/>
          </p:nvPr>
        </p:nvSpPr>
        <p:spPr/>
        <p:txBody>
          <a:bodyPr/>
          <a:lstStyle/>
          <a:p>
            <a:fld id="{47070C22-F748-4393-A6BE-11BB7495ADAE}" type="slidenum">
              <a:rPr lang="th-TH" smtClean="0"/>
              <a:t>‹#›</a:t>
            </a:fld>
            <a:endParaRPr lang="th-TH"/>
          </a:p>
        </p:txBody>
      </p:sp>
    </p:spTree>
    <p:extLst>
      <p:ext uri="{BB962C8B-B14F-4D97-AF65-F5344CB8AC3E}">
        <p14:creationId xmlns:p14="http://schemas.microsoft.com/office/powerpoint/2010/main" val="1019606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AEC9FA3-B3D0-48D7-B332-49869FC0364A}"/>
              </a:ext>
            </a:extLst>
          </p:cNvPr>
          <p:cNvSpPr>
            <a:spLocks noGrp="1"/>
          </p:cNvSpPr>
          <p:nvPr>
            <p:ph type="title"/>
          </p:nvPr>
        </p:nvSpPr>
        <p:spPr/>
        <p:txBody>
          <a:bodyPr/>
          <a:lstStyle/>
          <a:p>
            <a:r>
              <a:rPr lang="th-TH"/>
              <a:t>คลิกเพื่อแก้ไขสไตล์ชื่อเรื่องต้นแบบ</a:t>
            </a:r>
          </a:p>
        </p:txBody>
      </p:sp>
      <p:sp>
        <p:nvSpPr>
          <p:cNvPr id="3" name="ตัวแทนข้อความแนวตั้ง 2">
            <a:extLst>
              <a:ext uri="{FF2B5EF4-FFF2-40B4-BE49-F238E27FC236}">
                <a16:creationId xmlns:a16="http://schemas.microsoft.com/office/drawing/2014/main" id="{1068F52D-6FF8-4ABC-A173-030B0F9D1BDA}"/>
              </a:ext>
            </a:extLst>
          </p:cNvPr>
          <p:cNvSpPr>
            <a:spLocks noGrp="1"/>
          </p:cNvSpPr>
          <p:nvPr>
            <p:ph type="body" orient="vert" idx="1"/>
          </p:nvPr>
        </p:nvSpPr>
        <p:spPr/>
        <p:txBody>
          <a:bodyPr vert="eaVert"/>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วันที่ 3">
            <a:extLst>
              <a:ext uri="{FF2B5EF4-FFF2-40B4-BE49-F238E27FC236}">
                <a16:creationId xmlns:a16="http://schemas.microsoft.com/office/drawing/2014/main" id="{3DD12A41-2CD0-437C-B2D5-4A6600717C8F}"/>
              </a:ext>
            </a:extLst>
          </p:cNvPr>
          <p:cNvSpPr>
            <a:spLocks noGrp="1"/>
          </p:cNvSpPr>
          <p:nvPr>
            <p:ph type="dt" sz="half" idx="10"/>
          </p:nvPr>
        </p:nvSpPr>
        <p:spPr/>
        <p:txBody>
          <a:bodyPr/>
          <a:lstStyle/>
          <a:p>
            <a:fld id="{B5A3D983-1057-40B2-B817-4C205E3FEB8C}" type="datetimeFigureOut">
              <a:rPr lang="th-TH" smtClean="0"/>
              <a:t>14/06/64</a:t>
            </a:fld>
            <a:endParaRPr lang="th-TH"/>
          </a:p>
        </p:txBody>
      </p:sp>
      <p:sp>
        <p:nvSpPr>
          <p:cNvPr id="5" name="ตัวแทนท้ายกระดาษ 4">
            <a:extLst>
              <a:ext uri="{FF2B5EF4-FFF2-40B4-BE49-F238E27FC236}">
                <a16:creationId xmlns:a16="http://schemas.microsoft.com/office/drawing/2014/main" id="{C7CC07C2-6670-4BAB-81D3-579292EBC948}"/>
              </a:ext>
            </a:extLst>
          </p:cNvPr>
          <p:cNvSpPr>
            <a:spLocks noGrp="1"/>
          </p:cNvSpPr>
          <p:nvPr>
            <p:ph type="ftr" sz="quarter" idx="11"/>
          </p:nvPr>
        </p:nvSpPr>
        <p:spPr/>
        <p:txBody>
          <a:bodyPr/>
          <a:lstStyle/>
          <a:p>
            <a:endParaRPr lang="th-TH"/>
          </a:p>
        </p:txBody>
      </p:sp>
      <p:sp>
        <p:nvSpPr>
          <p:cNvPr id="6" name="ตัวแทนหมายเลขสไลด์ 5">
            <a:extLst>
              <a:ext uri="{FF2B5EF4-FFF2-40B4-BE49-F238E27FC236}">
                <a16:creationId xmlns:a16="http://schemas.microsoft.com/office/drawing/2014/main" id="{31D5E93F-334D-4082-AB3F-D1E21F84C9CE}"/>
              </a:ext>
            </a:extLst>
          </p:cNvPr>
          <p:cNvSpPr>
            <a:spLocks noGrp="1"/>
          </p:cNvSpPr>
          <p:nvPr>
            <p:ph type="sldNum" sz="quarter" idx="12"/>
          </p:nvPr>
        </p:nvSpPr>
        <p:spPr/>
        <p:txBody>
          <a:bodyPr/>
          <a:lstStyle/>
          <a:p>
            <a:fld id="{47070C22-F748-4393-A6BE-11BB7495ADAE}" type="slidenum">
              <a:rPr lang="th-TH" smtClean="0"/>
              <a:t>‹#›</a:t>
            </a:fld>
            <a:endParaRPr lang="th-TH"/>
          </a:p>
        </p:txBody>
      </p:sp>
    </p:spTree>
    <p:extLst>
      <p:ext uri="{BB962C8B-B14F-4D97-AF65-F5344CB8AC3E}">
        <p14:creationId xmlns:p14="http://schemas.microsoft.com/office/powerpoint/2010/main" val="3879853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ชื่อเรื่องแนวตั้ง 1">
            <a:extLst>
              <a:ext uri="{FF2B5EF4-FFF2-40B4-BE49-F238E27FC236}">
                <a16:creationId xmlns:a16="http://schemas.microsoft.com/office/drawing/2014/main" id="{EED11945-103C-44C8-A76D-CE09C330DFAA}"/>
              </a:ext>
            </a:extLst>
          </p:cNvPr>
          <p:cNvSpPr>
            <a:spLocks noGrp="1"/>
          </p:cNvSpPr>
          <p:nvPr>
            <p:ph type="title" orient="vert"/>
          </p:nvPr>
        </p:nvSpPr>
        <p:spPr>
          <a:xfrm>
            <a:off x="8724900" y="365125"/>
            <a:ext cx="2628900" cy="5811838"/>
          </a:xfrm>
        </p:spPr>
        <p:txBody>
          <a:bodyPr vert="eaVert"/>
          <a:lstStyle/>
          <a:p>
            <a:r>
              <a:rPr lang="th-TH"/>
              <a:t>คลิกเพื่อแก้ไขสไตล์ชื่อเรื่องต้นแบบ</a:t>
            </a:r>
          </a:p>
        </p:txBody>
      </p:sp>
      <p:sp>
        <p:nvSpPr>
          <p:cNvPr id="3" name="ตัวแทนข้อความแนวตั้ง 2">
            <a:extLst>
              <a:ext uri="{FF2B5EF4-FFF2-40B4-BE49-F238E27FC236}">
                <a16:creationId xmlns:a16="http://schemas.microsoft.com/office/drawing/2014/main" id="{2D64BE20-BC6F-4D8A-8301-0A23AA92A87D}"/>
              </a:ext>
            </a:extLst>
          </p:cNvPr>
          <p:cNvSpPr>
            <a:spLocks noGrp="1"/>
          </p:cNvSpPr>
          <p:nvPr>
            <p:ph type="body" orient="vert" idx="1"/>
          </p:nvPr>
        </p:nvSpPr>
        <p:spPr>
          <a:xfrm>
            <a:off x="838200" y="365125"/>
            <a:ext cx="7734300" cy="5811838"/>
          </a:xfrm>
        </p:spPr>
        <p:txBody>
          <a:bodyPr vert="eaVert"/>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วันที่ 3">
            <a:extLst>
              <a:ext uri="{FF2B5EF4-FFF2-40B4-BE49-F238E27FC236}">
                <a16:creationId xmlns:a16="http://schemas.microsoft.com/office/drawing/2014/main" id="{EFB1C649-7237-40F5-950C-65DB43AF1F3B}"/>
              </a:ext>
            </a:extLst>
          </p:cNvPr>
          <p:cNvSpPr>
            <a:spLocks noGrp="1"/>
          </p:cNvSpPr>
          <p:nvPr>
            <p:ph type="dt" sz="half" idx="10"/>
          </p:nvPr>
        </p:nvSpPr>
        <p:spPr/>
        <p:txBody>
          <a:bodyPr/>
          <a:lstStyle/>
          <a:p>
            <a:fld id="{B5A3D983-1057-40B2-B817-4C205E3FEB8C}" type="datetimeFigureOut">
              <a:rPr lang="th-TH" smtClean="0"/>
              <a:t>14/06/64</a:t>
            </a:fld>
            <a:endParaRPr lang="th-TH"/>
          </a:p>
        </p:txBody>
      </p:sp>
      <p:sp>
        <p:nvSpPr>
          <p:cNvPr id="5" name="ตัวแทนท้ายกระดาษ 4">
            <a:extLst>
              <a:ext uri="{FF2B5EF4-FFF2-40B4-BE49-F238E27FC236}">
                <a16:creationId xmlns:a16="http://schemas.microsoft.com/office/drawing/2014/main" id="{C5084EC8-7D6E-4E36-9463-403D95F2CC74}"/>
              </a:ext>
            </a:extLst>
          </p:cNvPr>
          <p:cNvSpPr>
            <a:spLocks noGrp="1"/>
          </p:cNvSpPr>
          <p:nvPr>
            <p:ph type="ftr" sz="quarter" idx="11"/>
          </p:nvPr>
        </p:nvSpPr>
        <p:spPr/>
        <p:txBody>
          <a:bodyPr/>
          <a:lstStyle/>
          <a:p>
            <a:endParaRPr lang="th-TH"/>
          </a:p>
        </p:txBody>
      </p:sp>
      <p:sp>
        <p:nvSpPr>
          <p:cNvPr id="6" name="ตัวแทนหมายเลขสไลด์ 5">
            <a:extLst>
              <a:ext uri="{FF2B5EF4-FFF2-40B4-BE49-F238E27FC236}">
                <a16:creationId xmlns:a16="http://schemas.microsoft.com/office/drawing/2014/main" id="{EE8B5339-92B3-4B07-B6DB-F14CDABFC41F}"/>
              </a:ext>
            </a:extLst>
          </p:cNvPr>
          <p:cNvSpPr>
            <a:spLocks noGrp="1"/>
          </p:cNvSpPr>
          <p:nvPr>
            <p:ph type="sldNum" sz="quarter" idx="12"/>
          </p:nvPr>
        </p:nvSpPr>
        <p:spPr/>
        <p:txBody>
          <a:bodyPr/>
          <a:lstStyle/>
          <a:p>
            <a:fld id="{47070C22-F748-4393-A6BE-11BB7495ADAE}" type="slidenum">
              <a:rPr lang="th-TH" smtClean="0"/>
              <a:t>‹#›</a:t>
            </a:fld>
            <a:endParaRPr lang="th-TH"/>
          </a:p>
        </p:txBody>
      </p:sp>
    </p:spTree>
    <p:extLst>
      <p:ext uri="{BB962C8B-B14F-4D97-AF65-F5344CB8AC3E}">
        <p14:creationId xmlns:p14="http://schemas.microsoft.com/office/powerpoint/2010/main" val="3100241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D669707-50F2-4B27-89E8-EDF1B74602A8}"/>
              </a:ext>
            </a:extLst>
          </p:cNvPr>
          <p:cNvSpPr>
            <a:spLocks noGrp="1"/>
          </p:cNvSpPr>
          <p:nvPr>
            <p:ph type="title"/>
          </p:nvPr>
        </p:nvSpPr>
        <p:spPr/>
        <p:txBody>
          <a:bodyPr/>
          <a:lstStyle/>
          <a:p>
            <a:r>
              <a:rPr lang="th-TH"/>
              <a:t>คลิกเพื่อแก้ไขสไตล์ชื่อเรื่องต้นแบบ</a:t>
            </a:r>
          </a:p>
        </p:txBody>
      </p:sp>
      <p:sp>
        <p:nvSpPr>
          <p:cNvPr id="3" name="ตัวแทนเนื้อหา 2">
            <a:extLst>
              <a:ext uri="{FF2B5EF4-FFF2-40B4-BE49-F238E27FC236}">
                <a16:creationId xmlns:a16="http://schemas.microsoft.com/office/drawing/2014/main" id="{72D98BC7-7A0A-45DB-B85D-BBF280E82C19}"/>
              </a:ext>
            </a:extLst>
          </p:cNvPr>
          <p:cNvSpPr>
            <a:spLocks noGrp="1"/>
          </p:cNvSpPr>
          <p:nvPr>
            <p:ph idx="1"/>
          </p:nvPr>
        </p:nvSpPr>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วันที่ 3">
            <a:extLst>
              <a:ext uri="{FF2B5EF4-FFF2-40B4-BE49-F238E27FC236}">
                <a16:creationId xmlns:a16="http://schemas.microsoft.com/office/drawing/2014/main" id="{FE4239DD-C2E3-4587-B313-E07A85851DB3}"/>
              </a:ext>
            </a:extLst>
          </p:cNvPr>
          <p:cNvSpPr>
            <a:spLocks noGrp="1"/>
          </p:cNvSpPr>
          <p:nvPr>
            <p:ph type="dt" sz="half" idx="10"/>
          </p:nvPr>
        </p:nvSpPr>
        <p:spPr/>
        <p:txBody>
          <a:bodyPr/>
          <a:lstStyle/>
          <a:p>
            <a:fld id="{B5A3D983-1057-40B2-B817-4C205E3FEB8C}" type="datetimeFigureOut">
              <a:rPr lang="th-TH" smtClean="0"/>
              <a:t>14/06/64</a:t>
            </a:fld>
            <a:endParaRPr lang="th-TH"/>
          </a:p>
        </p:txBody>
      </p:sp>
      <p:sp>
        <p:nvSpPr>
          <p:cNvPr id="5" name="ตัวแทนท้ายกระดาษ 4">
            <a:extLst>
              <a:ext uri="{FF2B5EF4-FFF2-40B4-BE49-F238E27FC236}">
                <a16:creationId xmlns:a16="http://schemas.microsoft.com/office/drawing/2014/main" id="{E91165F7-ADE5-4DAE-9178-2EC72AAB388D}"/>
              </a:ext>
            </a:extLst>
          </p:cNvPr>
          <p:cNvSpPr>
            <a:spLocks noGrp="1"/>
          </p:cNvSpPr>
          <p:nvPr>
            <p:ph type="ftr" sz="quarter" idx="11"/>
          </p:nvPr>
        </p:nvSpPr>
        <p:spPr/>
        <p:txBody>
          <a:bodyPr/>
          <a:lstStyle/>
          <a:p>
            <a:endParaRPr lang="th-TH"/>
          </a:p>
        </p:txBody>
      </p:sp>
      <p:sp>
        <p:nvSpPr>
          <p:cNvPr id="6" name="ตัวแทนหมายเลขสไลด์ 5">
            <a:extLst>
              <a:ext uri="{FF2B5EF4-FFF2-40B4-BE49-F238E27FC236}">
                <a16:creationId xmlns:a16="http://schemas.microsoft.com/office/drawing/2014/main" id="{CF48677D-200E-4528-9A06-E3FE990FF5B7}"/>
              </a:ext>
            </a:extLst>
          </p:cNvPr>
          <p:cNvSpPr>
            <a:spLocks noGrp="1"/>
          </p:cNvSpPr>
          <p:nvPr>
            <p:ph type="sldNum" sz="quarter" idx="12"/>
          </p:nvPr>
        </p:nvSpPr>
        <p:spPr/>
        <p:txBody>
          <a:bodyPr/>
          <a:lstStyle/>
          <a:p>
            <a:fld id="{47070C22-F748-4393-A6BE-11BB7495ADAE}" type="slidenum">
              <a:rPr lang="th-TH" smtClean="0"/>
              <a:t>‹#›</a:t>
            </a:fld>
            <a:endParaRPr lang="th-TH"/>
          </a:p>
        </p:txBody>
      </p:sp>
    </p:spTree>
    <p:extLst>
      <p:ext uri="{BB962C8B-B14F-4D97-AF65-F5344CB8AC3E}">
        <p14:creationId xmlns:p14="http://schemas.microsoft.com/office/powerpoint/2010/main" val="1266670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146565D3-37C0-4D9D-9481-80AB6D593040}"/>
              </a:ext>
            </a:extLst>
          </p:cNvPr>
          <p:cNvSpPr>
            <a:spLocks noGrp="1"/>
          </p:cNvSpPr>
          <p:nvPr>
            <p:ph type="title"/>
          </p:nvPr>
        </p:nvSpPr>
        <p:spPr>
          <a:xfrm>
            <a:off x="831850" y="1709738"/>
            <a:ext cx="10515600" cy="2852737"/>
          </a:xfrm>
        </p:spPr>
        <p:txBody>
          <a:bodyPr anchor="b"/>
          <a:lstStyle>
            <a:lvl1pPr>
              <a:defRPr sz="6000"/>
            </a:lvl1pPr>
          </a:lstStyle>
          <a:p>
            <a:r>
              <a:rPr lang="th-TH"/>
              <a:t>คลิกเพื่อแก้ไขสไตล์ชื่อเรื่องต้นแบบ</a:t>
            </a:r>
          </a:p>
        </p:txBody>
      </p:sp>
      <p:sp>
        <p:nvSpPr>
          <p:cNvPr id="3" name="ตัวแทนข้อความ 2">
            <a:extLst>
              <a:ext uri="{FF2B5EF4-FFF2-40B4-BE49-F238E27FC236}">
                <a16:creationId xmlns:a16="http://schemas.microsoft.com/office/drawing/2014/main" id="{905D3384-D94E-4903-ADE8-4B89A6CFA2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h-TH"/>
              <a:t>คลิกเพื่อแก้ไขสไตล์ของข้อความต้นแบบ</a:t>
            </a:r>
          </a:p>
        </p:txBody>
      </p:sp>
      <p:sp>
        <p:nvSpPr>
          <p:cNvPr id="4" name="ตัวแทนวันที่ 3">
            <a:extLst>
              <a:ext uri="{FF2B5EF4-FFF2-40B4-BE49-F238E27FC236}">
                <a16:creationId xmlns:a16="http://schemas.microsoft.com/office/drawing/2014/main" id="{52FB5E66-E242-47D7-91A5-8B6E45AA43F0}"/>
              </a:ext>
            </a:extLst>
          </p:cNvPr>
          <p:cNvSpPr>
            <a:spLocks noGrp="1"/>
          </p:cNvSpPr>
          <p:nvPr>
            <p:ph type="dt" sz="half" idx="10"/>
          </p:nvPr>
        </p:nvSpPr>
        <p:spPr/>
        <p:txBody>
          <a:bodyPr/>
          <a:lstStyle/>
          <a:p>
            <a:fld id="{B5A3D983-1057-40B2-B817-4C205E3FEB8C}" type="datetimeFigureOut">
              <a:rPr lang="th-TH" smtClean="0"/>
              <a:t>14/06/64</a:t>
            </a:fld>
            <a:endParaRPr lang="th-TH"/>
          </a:p>
        </p:txBody>
      </p:sp>
      <p:sp>
        <p:nvSpPr>
          <p:cNvPr id="5" name="ตัวแทนท้ายกระดาษ 4">
            <a:extLst>
              <a:ext uri="{FF2B5EF4-FFF2-40B4-BE49-F238E27FC236}">
                <a16:creationId xmlns:a16="http://schemas.microsoft.com/office/drawing/2014/main" id="{DD36E6C6-BA9C-4A27-9177-1A1708DE0006}"/>
              </a:ext>
            </a:extLst>
          </p:cNvPr>
          <p:cNvSpPr>
            <a:spLocks noGrp="1"/>
          </p:cNvSpPr>
          <p:nvPr>
            <p:ph type="ftr" sz="quarter" idx="11"/>
          </p:nvPr>
        </p:nvSpPr>
        <p:spPr/>
        <p:txBody>
          <a:bodyPr/>
          <a:lstStyle/>
          <a:p>
            <a:endParaRPr lang="th-TH"/>
          </a:p>
        </p:txBody>
      </p:sp>
      <p:sp>
        <p:nvSpPr>
          <p:cNvPr id="6" name="ตัวแทนหมายเลขสไลด์ 5">
            <a:extLst>
              <a:ext uri="{FF2B5EF4-FFF2-40B4-BE49-F238E27FC236}">
                <a16:creationId xmlns:a16="http://schemas.microsoft.com/office/drawing/2014/main" id="{5B8E7606-DF47-49A7-BF0B-E6AA3DD5D3F3}"/>
              </a:ext>
            </a:extLst>
          </p:cNvPr>
          <p:cNvSpPr>
            <a:spLocks noGrp="1"/>
          </p:cNvSpPr>
          <p:nvPr>
            <p:ph type="sldNum" sz="quarter" idx="12"/>
          </p:nvPr>
        </p:nvSpPr>
        <p:spPr/>
        <p:txBody>
          <a:bodyPr/>
          <a:lstStyle/>
          <a:p>
            <a:fld id="{47070C22-F748-4393-A6BE-11BB7495ADAE}" type="slidenum">
              <a:rPr lang="th-TH" smtClean="0"/>
              <a:t>‹#›</a:t>
            </a:fld>
            <a:endParaRPr lang="th-TH"/>
          </a:p>
        </p:txBody>
      </p:sp>
    </p:spTree>
    <p:extLst>
      <p:ext uri="{BB962C8B-B14F-4D97-AF65-F5344CB8AC3E}">
        <p14:creationId xmlns:p14="http://schemas.microsoft.com/office/powerpoint/2010/main" val="1683511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C5E7329-BC84-4208-A2D1-D40549E33210}"/>
              </a:ext>
            </a:extLst>
          </p:cNvPr>
          <p:cNvSpPr>
            <a:spLocks noGrp="1"/>
          </p:cNvSpPr>
          <p:nvPr>
            <p:ph type="title"/>
          </p:nvPr>
        </p:nvSpPr>
        <p:spPr/>
        <p:txBody>
          <a:bodyPr/>
          <a:lstStyle/>
          <a:p>
            <a:r>
              <a:rPr lang="th-TH"/>
              <a:t>คลิกเพื่อแก้ไขสไตล์ชื่อเรื่องต้นแบบ</a:t>
            </a:r>
          </a:p>
        </p:txBody>
      </p:sp>
      <p:sp>
        <p:nvSpPr>
          <p:cNvPr id="3" name="ตัวแทนเนื้อหา 2">
            <a:extLst>
              <a:ext uri="{FF2B5EF4-FFF2-40B4-BE49-F238E27FC236}">
                <a16:creationId xmlns:a16="http://schemas.microsoft.com/office/drawing/2014/main" id="{85EDB518-FD32-4EA4-AF49-321490C94846}"/>
              </a:ext>
            </a:extLst>
          </p:cNvPr>
          <p:cNvSpPr>
            <a:spLocks noGrp="1"/>
          </p:cNvSpPr>
          <p:nvPr>
            <p:ph sz="half" idx="1"/>
          </p:nvPr>
        </p:nvSpPr>
        <p:spPr>
          <a:xfrm>
            <a:off x="838200" y="1825625"/>
            <a:ext cx="5181600" cy="435133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เนื้อหา 3">
            <a:extLst>
              <a:ext uri="{FF2B5EF4-FFF2-40B4-BE49-F238E27FC236}">
                <a16:creationId xmlns:a16="http://schemas.microsoft.com/office/drawing/2014/main" id="{49583956-8848-4FDF-BF26-6B6554352481}"/>
              </a:ext>
            </a:extLst>
          </p:cNvPr>
          <p:cNvSpPr>
            <a:spLocks noGrp="1"/>
          </p:cNvSpPr>
          <p:nvPr>
            <p:ph sz="half" idx="2"/>
          </p:nvPr>
        </p:nvSpPr>
        <p:spPr>
          <a:xfrm>
            <a:off x="6172200" y="1825625"/>
            <a:ext cx="5181600" cy="435133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5" name="ตัวแทนวันที่ 4">
            <a:extLst>
              <a:ext uri="{FF2B5EF4-FFF2-40B4-BE49-F238E27FC236}">
                <a16:creationId xmlns:a16="http://schemas.microsoft.com/office/drawing/2014/main" id="{4379C9E5-738A-42AA-B27E-4E83E1D142B4}"/>
              </a:ext>
            </a:extLst>
          </p:cNvPr>
          <p:cNvSpPr>
            <a:spLocks noGrp="1"/>
          </p:cNvSpPr>
          <p:nvPr>
            <p:ph type="dt" sz="half" idx="10"/>
          </p:nvPr>
        </p:nvSpPr>
        <p:spPr/>
        <p:txBody>
          <a:bodyPr/>
          <a:lstStyle/>
          <a:p>
            <a:fld id="{B5A3D983-1057-40B2-B817-4C205E3FEB8C}" type="datetimeFigureOut">
              <a:rPr lang="th-TH" smtClean="0"/>
              <a:t>14/06/64</a:t>
            </a:fld>
            <a:endParaRPr lang="th-TH"/>
          </a:p>
        </p:txBody>
      </p:sp>
      <p:sp>
        <p:nvSpPr>
          <p:cNvPr id="6" name="ตัวแทนท้ายกระดาษ 5">
            <a:extLst>
              <a:ext uri="{FF2B5EF4-FFF2-40B4-BE49-F238E27FC236}">
                <a16:creationId xmlns:a16="http://schemas.microsoft.com/office/drawing/2014/main" id="{2E881C6D-46A0-44D2-8813-CCF574CAB048}"/>
              </a:ext>
            </a:extLst>
          </p:cNvPr>
          <p:cNvSpPr>
            <a:spLocks noGrp="1"/>
          </p:cNvSpPr>
          <p:nvPr>
            <p:ph type="ftr" sz="quarter" idx="11"/>
          </p:nvPr>
        </p:nvSpPr>
        <p:spPr/>
        <p:txBody>
          <a:bodyPr/>
          <a:lstStyle/>
          <a:p>
            <a:endParaRPr lang="th-TH"/>
          </a:p>
        </p:txBody>
      </p:sp>
      <p:sp>
        <p:nvSpPr>
          <p:cNvPr id="7" name="ตัวแทนหมายเลขสไลด์ 6">
            <a:extLst>
              <a:ext uri="{FF2B5EF4-FFF2-40B4-BE49-F238E27FC236}">
                <a16:creationId xmlns:a16="http://schemas.microsoft.com/office/drawing/2014/main" id="{552CF951-C039-43E6-A4D9-72318CFA481D}"/>
              </a:ext>
            </a:extLst>
          </p:cNvPr>
          <p:cNvSpPr>
            <a:spLocks noGrp="1"/>
          </p:cNvSpPr>
          <p:nvPr>
            <p:ph type="sldNum" sz="quarter" idx="12"/>
          </p:nvPr>
        </p:nvSpPr>
        <p:spPr/>
        <p:txBody>
          <a:bodyPr/>
          <a:lstStyle/>
          <a:p>
            <a:fld id="{47070C22-F748-4393-A6BE-11BB7495ADAE}" type="slidenum">
              <a:rPr lang="th-TH" smtClean="0"/>
              <a:t>‹#›</a:t>
            </a:fld>
            <a:endParaRPr lang="th-TH"/>
          </a:p>
        </p:txBody>
      </p:sp>
    </p:spTree>
    <p:extLst>
      <p:ext uri="{BB962C8B-B14F-4D97-AF65-F5344CB8AC3E}">
        <p14:creationId xmlns:p14="http://schemas.microsoft.com/office/powerpoint/2010/main" val="3324212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4E628B4-5310-4EAA-B3D1-5350515F47A5}"/>
              </a:ext>
            </a:extLst>
          </p:cNvPr>
          <p:cNvSpPr>
            <a:spLocks noGrp="1"/>
          </p:cNvSpPr>
          <p:nvPr>
            <p:ph type="title"/>
          </p:nvPr>
        </p:nvSpPr>
        <p:spPr>
          <a:xfrm>
            <a:off x="839788" y="365125"/>
            <a:ext cx="10515600" cy="1325563"/>
          </a:xfrm>
        </p:spPr>
        <p:txBody>
          <a:bodyPr/>
          <a:lstStyle/>
          <a:p>
            <a:r>
              <a:rPr lang="th-TH"/>
              <a:t>คลิกเพื่อแก้ไขสไตล์ชื่อเรื่องต้นแบบ</a:t>
            </a:r>
          </a:p>
        </p:txBody>
      </p:sp>
      <p:sp>
        <p:nvSpPr>
          <p:cNvPr id="3" name="ตัวแทนข้อความ 2">
            <a:extLst>
              <a:ext uri="{FF2B5EF4-FFF2-40B4-BE49-F238E27FC236}">
                <a16:creationId xmlns:a16="http://schemas.microsoft.com/office/drawing/2014/main" id="{9FD82A53-4395-4D07-B32B-8F857A4091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4" name="ตัวแทนเนื้อหา 3">
            <a:extLst>
              <a:ext uri="{FF2B5EF4-FFF2-40B4-BE49-F238E27FC236}">
                <a16:creationId xmlns:a16="http://schemas.microsoft.com/office/drawing/2014/main" id="{8B10B851-D20A-40A1-A607-C323753CA7FE}"/>
              </a:ext>
            </a:extLst>
          </p:cNvPr>
          <p:cNvSpPr>
            <a:spLocks noGrp="1"/>
          </p:cNvSpPr>
          <p:nvPr>
            <p:ph sz="half" idx="2"/>
          </p:nvPr>
        </p:nvSpPr>
        <p:spPr>
          <a:xfrm>
            <a:off x="839788" y="2505075"/>
            <a:ext cx="5157787" cy="368458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5" name="ตัวแทนข้อความ 4">
            <a:extLst>
              <a:ext uri="{FF2B5EF4-FFF2-40B4-BE49-F238E27FC236}">
                <a16:creationId xmlns:a16="http://schemas.microsoft.com/office/drawing/2014/main" id="{D077326D-365D-41E0-86AE-BCAAD4438A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6" name="ตัวแทนเนื้อหา 5">
            <a:extLst>
              <a:ext uri="{FF2B5EF4-FFF2-40B4-BE49-F238E27FC236}">
                <a16:creationId xmlns:a16="http://schemas.microsoft.com/office/drawing/2014/main" id="{24E57E05-E9EF-4878-9FBC-3440BF8268B9}"/>
              </a:ext>
            </a:extLst>
          </p:cNvPr>
          <p:cNvSpPr>
            <a:spLocks noGrp="1"/>
          </p:cNvSpPr>
          <p:nvPr>
            <p:ph sz="quarter" idx="4"/>
          </p:nvPr>
        </p:nvSpPr>
        <p:spPr>
          <a:xfrm>
            <a:off x="6172200" y="2505075"/>
            <a:ext cx="5183188" cy="368458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7" name="ตัวแทนวันที่ 6">
            <a:extLst>
              <a:ext uri="{FF2B5EF4-FFF2-40B4-BE49-F238E27FC236}">
                <a16:creationId xmlns:a16="http://schemas.microsoft.com/office/drawing/2014/main" id="{FAD92CC9-6589-41D5-9B45-38F5595142CE}"/>
              </a:ext>
            </a:extLst>
          </p:cNvPr>
          <p:cNvSpPr>
            <a:spLocks noGrp="1"/>
          </p:cNvSpPr>
          <p:nvPr>
            <p:ph type="dt" sz="half" idx="10"/>
          </p:nvPr>
        </p:nvSpPr>
        <p:spPr/>
        <p:txBody>
          <a:bodyPr/>
          <a:lstStyle/>
          <a:p>
            <a:fld id="{B5A3D983-1057-40B2-B817-4C205E3FEB8C}" type="datetimeFigureOut">
              <a:rPr lang="th-TH" smtClean="0"/>
              <a:t>14/06/64</a:t>
            </a:fld>
            <a:endParaRPr lang="th-TH"/>
          </a:p>
        </p:txBody>
      </p:sp>
      <p:sp>
        <p:nvSpPr>
          <p:cNvPr id="8" name="ตัวแทนท้ายกระดาษ 7">
            <a:extLst>
              <a:ext uri="{FF2B5EF4-FFF2-40B4-BE49-F238E27FC236}">
                <a16:creationId xmlns:a16="http://schemas.microsoft.com/office/drawing/2014/main" id="{965DF747-97BD-4580-A8A4-3DDD0F7AD185}"/>
              </a:ext>
            </a:extLst>
          </p:cNvPr>
          <p:cNvSpPr>
            <a:spLocks noGrp="1"/>
          </p:cNvSpPr>
          <p:nvPr>
            <p:ph type="ftr" sz="quarter" idx="11"/>
          </p:nvPr>
        </p:nvSpPr>
        <p:spPr/>
        <p:txBody>
          <a:bodyPr/>
          <a:lstStyle/>
          <a:p>
            <a:endParaRPr lang="th-TH"/>
          </a:p>
        </p:txBody>
      </p:sp>
      <p:sp>
        <p:nvSpPr>
          <p:cNvPr id="9" name="ตัวแทนหมายเลขสไลด์ 8">
            <a:extLst>
              <a:ext uri="{FF2B5EF4-FFF2-40B4-BE49-F238E27FC236}">
                <a16:creationId xmlns:a16="http://schemas.microsoft.com/office/drawing/2014/main" id="{F29631D0-2180-45E4-ABB9-CDEF1D2C42B7}"/>
              </a:ext>
            </a:extLst>
          </p:cNvPr>
          <p:cNvSpPr>
            <a:spLocks noGrp="1"/>
          </p:cNvSpPr>
          <p:nvPr>
            <p:ph type="sldNum" sz="quarter" idx="12"/>
          </p:nvPr>
        </p:nvSpPr>
        <p:spPr/>
        <p:txBody>
          <a:bodyPr/>
          <a:lstStyle/>
          <a:p>
            <a:fld id="{47070C22-F748-4393-A6BE-11BB7495ADAE}" type="slidenum">
              <a:rPr lang="th-TH" smtClean="0"/>
              <a:t>‹#›</a:t>
            </a:fld>
            <a:endParaRPr lang="th-TH"/>
          </a:p>
        </p:txBody>
      </p:sp>
    </p:spTree>
    <p:extLst>
      <p:ext uri="{BB962C8B-B14F-4D97-AF65-F5344CB8AC3E}">
        <p14:creationId xmlns:p14="http://schemas.microsoft.com/office/powerpoint/2010/main" val="340468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23EF54B-5CC1-4E40-B2D6-53A1EA8EC6ED}"/>
              </a:ext>
            </a:extLst>
          </p:cNvPr>
          <p:cNvSpPr>
            <a:spLocks noGrp="1"/>
          </p:cNvSpPr>
          <p:nvPr>
            <p:ph type="title"/>
          </p:nvPr>
        </p:nvSpPr>
        <p:spPr/>
        <p:txBody>
          <a:bodyPr/>
          <a:lstStyle/>
          <a:p>
            <a:r>
              <a:rPr lang="th-TH"/>
              <a:t>คลิกเพื่อแก้ไขสไตล์ชื่อเรื่องต้นแบบ</a:t>
            </a:r>
          </a:p>
        </p:txBody>
      </p:sp>
      <p:sp>
        <p:nvSpPr>
          <p:cNvPr id="3" name="ตัวแทนวันที่ 2">
            <a:extLst>
              <a:ext uri="{FF2B5EF4-FFF2-40B4-BE49-F238E27FC236}">
                <a16:creationId xmlns:a16="http://schemas.microsoft.com/office/drawing/2014/main" id="{FAC19737-7552-41AD-8007-086B17E90246}"/>
              </a:ext>
            </a:extLst>
          </p:cNvPr>
          <p:cNvSpPr>
            <a:spLocks noGrp="1"/>
          </p:cNvSpPr>
          <p:nvPr>
            <p:ph type="dt" sz="half" idx="10"/>
          </p:nvPr>
        </p:nvSpPr>
        <p:spPr/>
        <p:txBody>
          <a:bodyPr/>
          <a:lstStyle/>
          <a:p>
            <a:fld id="{B5A3D983-1057-40B2-B817-4C205E3FEB8C}" type="datetimeFigureOut">
              <a:rPr lang="th-TH" smtClean="0"/>
              <a:t>14/06/64</a:t>
            </a:fld>
            <a:endParaRPr lang="th-TH"/>
          </a:p>
        </p:txBody>
      </p:sp>
      <p:sp>
        <p:nvSpPr>
          <p:cNvPr id="4" name="ตัวแทนท้ายกระดาษ 3">
            <a:extLst>
              <a:ext uri="{FF2B5EF4-FFF2-40B4-BE49-F238E27FC236}">
                <a16:creationId xmlns:a16="http://schemas.microsoft.com/office/drawing/2014/main" id="{254B2BBF-8486-4156-8831-91D1618CB8B6}"/>
              </a:ext>
            </a:extLst>
          </p:cNvPr>
          <p:cNvSpPr>
            <a:spLocks noGrp="1"/>
          </p:cNvSpPr>
          <p:nvPr>
            <p:ph type="ftr" sz="quarter" idx="11"/>
          </p:nvPr>
        </p:nvSpPr>
        <p:spPr/>
        <p:txBody>
          <a:bodyPr/>
          <a:lstStyle/>
          <a:p>
            <a:endParaRPr lang="th-TH"/>
          </a:p>
        </p:txBody>
      </p:sp>
      <p:sp>
        <p:nvSpPr>
          <p:cNvPr id="5" name="ตัวแทนหมายเลขสไลด์ 4">
            <a:extLst>
              <a:ext uri="{FF2B5EF4-FFF2-40B4-BE49-F238E27FC236}">
                <a16:creationId xmlns:a16="http://schemas.microsoft.com/office/drawing/2014/main" id="{30809B48-CDBC-4141-8530-7E4859C9D44C}"/>
              </a:ext>
            </a:extLst>
          </p:cNvPr>
          <p:cNvSpPr>
            <a:spLocks noGrp="1"/>
          </p:cNvSpPr>
          <p:nvPr>
            <p:ph type="sldNum" sz="quarter" idx="12"/>
          </p:nvPr>
        </p:nvSpPr>
        <p:spPr/>
        <p:txBody>
          <a:bodyPr/>
          <a:lstStyle/>
          <a:p>
            <a:fld id="{47070C22-F748-4393-A6BE-11BB7495ADAE}" type="slidenum">
              <a:rPr lang="th-TH" smtClean="0"/>
              <a:t>‹#›</a:t>
            </a:fld>
            <a:endParaRPr lang="th-TH"/>
          </a:p>
        </p:txBody>
      </p:sp>
    </p:spTree>
    <p:extLst>
      <p:ext uri="{BB962C8B-B14F-4D97-AF65-F5344CB8AC3E}">
        <p14:creationId xmlns:p14="http://schemas.microsoft.com/office/powerpoint/2010/main" val="2112948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ตัวแทนวันที่ 1">
            <a:extLst>
              <a:ext uri="{FF2B5EF4-FFF2-40B4-BE49-F238E27FC236}">
                <a16:creationId xmlns:a16="http://schemas.microsoft.com/office/drawing/2014/main" id="{5BBC00FA-694D-49F1-978D-E0969AFB68D3}"/>
              </a:ext>
            </a:extLst>
          </p:cNvPr>
          <p:cNvSpPr>
            <a:spLocks noGrp="1"/>
          </p:cNvSpPr>
          <p:nvPr>
            <p:ph type="dt" sz="half" idx="10"/>
          </p:nvPr>
        </p:nvSpPr>
        <p:spPr/>
        <p:txBody>
          <a:bodyPr/>
          <a:lstStyle/>
          <a:p>
            <a:fld id="{B5A3D983-1057-40B2-B817-4C205E3FEB8C}" type="datetimeFigureOut">
              <a:rPr lang="th-TH" smtClean="0"/>
              <a:t>14/06/64</a:t>
            </a:fld>
            <a:endParaRPr lang="th-TH"/>
          </a:p>
        </p:txBody>
      </p:sp>
      <p:sp>
        <p:nvSpPr>
          <p:cNvPr id="3" name="ตัวแทนท้ายกระดาษ 2">
            <a:extLst>
              <a:ext uri="{FF2B5EF4-FFF2-40B4-BE49-F238E27FC236}">
                <a16:creationId xmlns:a16="http://schemas.microsoft.com/office/drawing/2014/main" id="{69C494E1-AD74-4AF3-BC6E-9EB852358DDF}"/>
              </a:ext>
            </a:extLst>
          </p:cNvPr>
          <p:cNvSpPr>
            <a:spLocks noGrp="1"/>
          </p:cNvSpPr>
          <p:nvPr>
            <p:ph type="ftr" sz="quarter" idx="11"/>
          </p:nvPr>
        </p:nvSpPr>
        <p:spPr/>
        <p:txBody>
          <a:bodyPr/>
          <a:lstStyle/>
          <a:p>
            <a:endParaRPr lang="th-TH"/>
          </a:p>
        </p:txBody>
      </p:sp>
      <p:sp>
        <p:nvSpPr>
          <p:cNvPr id="4" name="ตัวแทนหมายเลขสไลด์ 3">
            <a:extLst>
              <a:ext uri="{FF2B5EF4-FFF2-40B4-BE49-F238E27FC236}">
                <a16:creationId xmlns:a16="http://schemas.microsoft.com/office/drawing/2014/main" id="{134EFA97-738A-48F7-8D1B-7C239659F993}"/>
              </a:ext>
            </a:extLst>
          </p:cNvPr>
          <p:cNvSpPr>
            <a:spLocks noGrp="1"/>
          </p:cNvSpPr>
          <p:nvPr>
            <p:ph type="sldNum" sz="quarter" idx="12"/>
          </p:nvPr>
        </p:nvSpPr>
        <p:spPr/>
        <p:txBody>
          <a:bodyPr/>
          <a:lstStyle/>
          <a:p>
            <a:fld id="{47070C22-F748-4393-A6BE-11BB7495ADAE}" type="slidenum">
              <a:rPr lang="th-TH" smtClean="0"/>
              <a:t>‹#›</a:t>
            </a:fld>
            <a:endParaRPr lang="th-TH"/>
          </a:p>
        </p:txBody>
      </p:sp>
    </p:spTree>
    <p:extLst>
      <p:ext uri="{BB962C8B-B14F-4D97-AF65-F5344CB8AC3E}">
        <p14:creationId xmlns:p14="http://schemas.microsoft.com/office/powerpoint/2010/main" val="3744627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FD8E6D71-4B50-4ADA-8221-CBD6DF3D4DC9}"/>
              </a:ext>
            </a:extLst>
          </p:cNvPr>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p>
        </p:txBody>
      </p:sp>
      <p:sp>
        <p:nvSpPr>
          <p:cNvPr id="3" name="ตัวแทนเนื้อหา 2">
            <a:extLst>
              <a:ext uri="{FF2B5EF4-FFF2-40B4-BE49-F238E27FC236}">
                <a16:creationId xmlns:a16="http://schemas.microsoft.com/office/drawing/2014/main" id="{6543ADCA-F3EA-40A5-875B-C80068C3C5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ข้อความ 3">
            <a:extLst>
              <a:ext uri="{FF2B5EF4-FFF2-40B4-BE49-F238E27FC236}">
                <a16:creationId xmlns:a16="http://schemas.microsoft.com/office/drawing/2014/main" id="{F471ED87-3674-4BA9-A061-90F3F30CF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คลิกเพื่อแก้ไขสไตล์ของข้อความต้นแบบ</a:t>
            </a:r>
          </a:p>
        </p:txBody>
      </p:sp>
      <p:sp>
        <p:nvSpPr>
          <p:cNvPr id="5" name="ตัวแทนวันที่ 4">
            <a:extLst>
              <a:ext uri="{FF2B5EF4-FFF2-40B4-BE49-F238E27FC236}">
                <a16:creationId xmlns:a16="http://schemas.microsoft.com/office/drawing/2014/main" id="{0EBFD880-2226-40FE-8849-F9457DE68E2B}"/>
              </a:ext>
            </a:extLst>
          </p:cNvPr>
          <p:cNvSpPr>
            <a:spLocks noGrp="1"/>
          </p:cNvSpPr>
          <p:nvPr>
            <p:ph type="dt" sz="half" idx="10"/>
          </p:nvPr>
        </p:nvSpPr>
        <p:spPr/>
        <p:txBody>
          <a:bodyPr/>
          <a:lstStyle/>
          <a:p>
            <a:fld id="{B5A3D983-1057-40B2-B817-4C205E3FEB8C}" type="datetimeFigureOut">
              <a:rPr lang="th-TH" smtClean="0"/>
              <a:t>14/06/64</a:t>
            </a:fld>
            <a:endParaRPr lang="th-TH"/>
          </a:p>
        </p:txBody>
      </p:sp>
      <p:sp>
        <p:nvSpPr>
          <p:cNvPr id="6" name="ตัวแทนท้ายกระดาษ 5">
            <a:extLst>
              <a:ext uri="{FF2B5EF4-FFF2-40B4-BE49-F238E27FC236}">
                <a16:creationId xmlns:a16="http://schemas.microsoft.com/office/drawing/2014/main" id="{8FE447E3-C6AB-4C98-92DF-D07EE12517CF}"/>
              </a:ext>
            </a:extLst>
          </p:cNvPr>
          <p:cNvSpPr>
            <a:spLocks noGrp="1"/>
          </p:cNvSpPr>
          <p:nvPr>
            <p:ph type="ftr" sz="quarter" idx="11"/>
          </p:nvPr>
        </p:nvSpPr>
        <p:spPr/>
        <p:txBody>
          <a:bodyPr/>
          <a:lstStyle/>
          <a:p>
            <a:endParaRPr lang="th-TH"/>
          </a:p>
        </p:txBody>
      </p:sp>
      <p:sp>
        <p:nvSpPr>
          <p:cNvPr id="7" name="ตัวแทนหมายเลขสไลด์ 6">
            <a:extLst>
              <a:ext uri="{FF2B5EF4-FFF2-40B4-BE49-F238E27FC236}">
                <a16:creationId xmlns:a16="http://schemas.microsoft.com/office/drawing/2014/main" id="{64697204-9FF4-4ECA-8040-6ECDBE64C17B}"/>
              </a:ext>
            </a:extLst>
          </p:cNvPr>
          <p:cNvSpPr>
            <a:spLocks noGrp="1"/>
          </p:cNvSpPr>
          <p:nvPr>
            <p:ph type="sldNum" sz="quarter" idx="12"/>
          </p:nvPr>
        </p:nvSpPr>
        <p:spPr/>
        <p:txBody>
          <a:bodyPr/>
          <a:lstStyle/>
          <a:p>
            <a:fld id="{47070C22-F748-4393-A6BE-11BB7495ADAE}" type="slidenum">
              <a:rPr lang="th-TH" smtClean="0"/>
              <a:t>‹#›</a:t>
            </a:fld>
            <a:endParaRPr lang="th-TH"/>
          </a:p>
        </p:txBody>
      </p:sp>
    </p:spTree>
    <p:extLst>
      <p:ext uri="{BB962C8B-B14F-4D97-AF65-F5344CB8AC3E}">
        <p14:creationId xmlns:p14="http://schemas.microsoft.com/office/powerpoint/2010/main" val="3436656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B637D52-31AB-4D15-873F-91F455971BC5}"/>
              </a:ext>
            </a:extLst>
          </p:cNvPr>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p>
        </p:txBody>
      </p:sp>
      <p:sp>
        <p:nvSpPr>
          <p:cNvPr id="3" name="ตัวแทนรูปภาพ 2">
            <a:extLst>
              <a:ext uri="{FF2B5EF4-FFF2-40B4-BE49-F238E27FC236}">
                <a16:creationId xmlns:a16="http://schemas.microsoft.com/office/drawing/2014/main" id="{1FEE5D31-ECC6-498E-842E-9BFF801BF3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ตัวแทนข้อความ 3">
            <a:extLst>
              <a:ext uri="{FF2B5EF4-FFF2-40B4-BE49-F238E27FC236}">
                <a16:creationId xmlns:a16="http://schemas.microsoft.com/office/drawing/2014/main" id="{98FF14D1-A7D6-444A-8460-0B2AD207EB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คลิกเพื่อแก้ไขสไตล์ของข้อความต้นแบบ</a:t>
            </a:r>
          </a:p>
        </p:txBody>
      </p:sp>
      <p:sp>
        <p:nvSpPr>
          <p:cNvPr id="5" name="ตัวแทนวันที่ 4">
            <a:extLst>
              <a:ext uri="{FF2B5EF4-FFF2-40B4-BE49-F238E27FC236}">
                <a16:creationId xmlns:a16="http://schemas.microsoft.com/office/drawing/2014/main" id="{F4F317D2-577B-43AB-9E86-740007BB79B7}"/>
              </a:ext>
            </a:extLst>
          </p:cNvPr>
          <p:cNvSpPr>
            <a:spLocks noGrp="1"/>
          </p:cNvSpPr>
          <p:nvPr>
            <p:ph type="dt" sz="half" idx="10"/>
          </p:nvPr>
        </p:nvSpPr>
        <p:spPr/>
        <p:txBody>
          <a:bodyPr/>
          <a:lstStyle/>
          <a:p>
            <a:fld id="{B5A3D983-1057-40B2-B817-4C205E3FEB8C}" type="datetimeFigureOut">
              <a:rPr lang="th-TH" smtClean="0"/>
              <a:t>14/06/64</a:t>
            </a:fld>
            <a:endParaRPr lang="th-TH"/>
          </a:p>
        </p:txBody>
      </p:sp>
      <p:sp>
        <p:nvSpPr>
          <p:cNvPr id="6" name="ตัวแทนท้ายกระดาษ 5">
            <a:extLst>
              <a:ext uri="{FF2B5EF4-FFF2-40B4-BE49-F238E27FC236}">
                <a16:creationId xmlns:a16="http://schemas.microsoft.com/office/drawing/2014/main" id="{830E5C16-2ABD-465F-A9F0-13735A492189}"/>
              </a:ext>
            </a:extLst>
          </p:cNvPr>
          <p:cNvSpPr>
            <a:spLocks noGrp="1"/>
          </p:cNvSpPr>
          <p:nvPr>
            <p:ph type="ftr" sz="quarter" idx="11"/>
          </p:nvPr>
        </p:nvSpPr>
        <p:spPr/>
        <p:txBody>
          <a:bodyPr/>
          <a:lstStyle/>
          <a:p>
            <a:endParaRPr lang="th-TH"/>
          </a:p>
        </p:txBody>
      </p:sp>
      <p:sp>
        <p:nvSpPr>
          <p:cNvPr id="7" name="ตัวแทนหมายเลขสไลด์ 6">
            <a:extLst>
              <a:ext uri="{FF2B5EF4-FFF2-40B4-BE49-F238E27FC236}">
                <a16:creationId xmlns:a16="http://schemas.microsoft.com/office/drawing/2014/main" id="{10F2C407-54BC-4598-905D-E0C32250FF70}"/>
              </a:ext>
            </a:extLst>
          </p:cNvPr>
          <p:cNvSpPr>
            <a:spLocks noGrp="1"/>
          </p:cNvSpPr>
          <p:nvPr>
            <p:ph type="sldNum" sz="quarter" idx="12"/>
          </p:nvPr>
        </p:nvSpPr>
        <p:spPr/>
        <p:txBody>
          <a:bodyPr/>
          <a:lstStyle/>
          <a:p>
            <a:fld id="{47070C22-F748-4393-A6BE-11BB7495ADAE}" type="slidenum">
              <a:rPr lang="th-TH" smtClean="0"/>
              <a:t>‹#›</a:t>
            </a:fld>
            <a:endParaRPr lang="th-TH"/>
          </a:p>
        </p:txBody>
      </p:sp>
    </p:spTree>
    <p:extLst>
      <p:ext uri="{BB962C8B-B14F-4D97-AF65-F5344CB8AC3E}">
        <p14:creationId xmlns:p14="http://schemas.microsoft.com/office/powerpoint/2010/main" val="3770854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ชื่อเรื่อง 1">
            <a:extLst>
              <a:ext uri="{FF2B5EF4-FFF2-40B4-BE49-F238E27FC236}">
                <a16:creationId xmlns:a16="http://schemas.microsoft.com/office/drawing/2014/main" id="{18C14D8A-AD06-4497-A20F-A19DF82E4C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h-TH"/>
              <a:t>คลิกเพื่อแก้ไขสไตล์ชื่อเรื่องต้นแบบ</a:t>
            </a:r>
          </a:p>
        </p:txBody>
      </p:sp>
      <p:sp>
        <p:nvSpPr>
          <p:cNvPr id="3" name="ตัวแทนข้อความ 2">
            <a:extLst>
              <a:ext uri="{FF2B5EF4-FFF2-40B4-BE49-F238E27FC236}">
                <a16:creationId xmlns:a16="http://schemas.microsoft.com/office/drawing/2014/main" id="{461C868A-BD28-42D5-8E6E-5C1DE8F2C7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วันที่ 3">
            <a:extLst>
              <a:ext uri="{FF2B5EF4-FFF2-40B4-BE49-F238E27FC236}">
                <a16:creationId xmlns:a16="http://schemas.microsoft.com/office/drawing/2014/main" id="{256823BF-A268-43E5-8FA9-E15C1A627B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A3D983-1057-40B2-B817-4C205E3FEB8C}" type="datetimeFigureOut">
              <a:rPr lang="th-TH" smtClean="0"/>
              <a:t>14/06/64</a:t>
            </a:fld>
            <a:endParaRPr lang="th-TH"/>
          </a:p>
        </p:txBody>
      </p:sp>
      <p:sp>
        <p:nvSpPr>
          <p:cNvPr id="5" name="ตัวแทนท้ายกระดาษ 4">
            <a:extLst>
              <a:ext uri="{FF2B5EF4-FFF2-40B4-BE49-F238E27FC236}">
                <a16:creationId xmlns:a16="http://schemas.microsoft.com/office/drawing/2014/main" id="{DFF3A440-FCE8-44E4-B08B-57112FA13D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ตัวแทนหมายเลขสไลด์ 5">
            <a:extLst>
              <a:ext uri="{FF2B5EF4-FFF2-40B4-BE49-F238E27FC236}">
                <a16:creationId xmlns:a16="http://schemas.microsoft.com/office/drawing/2014/main" id="{D1A527C4-1436-4792-A0B5-5FF7AA2445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70C22-F748-4393-A6BE-11BB7495ADAE}" type="slidenum">
              <a:rPr lang="th-TH" smtClean="0"/>
              <a:t>‹#›</a:t>
            </a:fld>
            <a:endParaRPr lang="th-TH"/>
          </a:p>
        </p:txBody>
      </p:sp>
    </p:spTree>
    <p:extLst>
      <p:ext uri="{BB962C8B-B14F-4D97-AF65-F5344CB8AC3E}">
        <p14:creationId xmlns:p14="http://schemas.microsoft.com/office/powerpoint/2010/main" val="4013442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6D63513-78CC-40C0-BB49-307C99515A82}"/>
              </a:ext>
            </a:extLst>
          </p:cNvPr>
          <p:cNvSpPr>
            <a:spLocks noGrp="1"/>
          </p:cNvSpPr>
          <p:nvPr>
            <p:ph type="title"/>
          </p:nvPr>
        </p:nvSpPr>
        <p:spPr/>
        <p:txBody>
          <a:bodyPr>
            <a:noAutofit/>
          </a:bodyPr>
          <a:lstStyle/>
          <a:p>
            <a:r>
              <a:rPr lang="en-US" sz="2800" dirty="0"/>
              <a:t>1. Student A wants to eat chocolate bars. One chocolate bar is packed in one plastic bag. Each bag of the chocolate bar costs 30 baths. Currently, the shop has the chocolate bar promotion, which is three empty plastic bags of chocolate bars can get one chocolate bar for free. </a:t>
            </a:r>
            <a:endParaRPr lang="th-TH" sz="6000" dirty="0"/>
          </a:p>
        </p:txBody>
      </p:sp>
      <p:sp>
        <p:nvSpPr>
          <p:cNvPr id="3" name="ตัวแทนเนื้อหา 2">
            <a:extLst>
              <a:ext uri="{FF2B5EF4-FFF2-40B4-BE49-F238E27FC236}">
                <a16:creationId xmlns:a16="http://schemas.microsoft.com/office/drawing/2014/main" id="{0C166E40-365A-4611-AC6D-CD9A69C5ED1B}"/>
              </a:ext>
            </a:extLst>
          </p:cNvPr>
          <p:cNvSpPr>
            <a:spLocks noGrp="1"/>
          </p:cNvSpPr>
          <p:nvPr>
            <p:ph idx="1"/>
          </p:nvPr>
        </p:nvSpPr>
        <p:spPr/>
        <p:txBody>
          <a:bodyPr>
            <a:normAutofit/>
          </a:bodyPr>
          <a:lstStyle/>
          <a:p>
            <a:pPr marL="0" indent="0">
              <a:buNone/>
            </a:pPr>
            <a:endParaRPr lang="en-US" sz="3600" dirty="0"/>
          </a:p>
          <a:p>
            <a:pPr marL="514350" indent="-514350">
              <a:buAutoNum type="alphaUcPeriod"/>
            </a:pPr>
            <a:r>
              <a:rPr lang="th-TH" sz="3600" dirty="0"/>
              <a:t>ตอบ </a:t>
            </a:r>
            <a:r>
              <a:rPr lang="en-US" sz="3600" dirty="0"/>
              <a:t>8 chocolate bars student A can’t eat.</a:t>
            </a:r>
          </a:p>
          <a:p>
            <a:pPr marL="514350" indent="-514350">
              <a:buAutoNum type="alphaUcPeriod"/>
            </a:pPr>
            <a:endParaRPr lang="en-US" sz="3600" dirty="0"/>
          </a:p>
          <a:p>
            <a:pPr marL="514350" indent="-514350">
              <a:buAutoNum type="alphaUcPeriod"/>
            </a:pPr>
            <a:r>
              <a:rPr lang="th-TH" sz="3600" dirty="0"/>
              <a:t>ที่ได้ 8 เพราะว่าถ้านักเรียนกินช็อกโกแลตบาร์ไป จำนวนสูงสุดก็จะไม่ใช่8อีกต่อไป อาจจะเหลือ2ทันทีถ้าเอาถุงเปล่าไปแลก</a:t>
            </a:r>
            <a:endParaRPr lang="en-US" sz="3600" dirty="0"/>
          </a:p>
        </p:txBody>
      </p:sp>
    </p:spTree>
    <p:extLst>
      <p:ext uri="{BB962C8B-B14F-4D97-AF65-F5344CB8AC3E}">
        <p14:creationId xmlns:p14="http://schemas.microsoft.com/office/powerpoint/2010/main" val="156597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6DD394FA-54AA-4E9E-B603-AF754F6F2CBB}"/>
              </a:ext>
            </a:extLst>
          </p:cNvPr>
          <p:cNvSpPr>
            <a:spLocks noGrp="1"/>
          </p:cNvSpPr>
          <p:nvPr>
            <p:ph type="title"/>
          </p:nvPr>
        </p:nvSpPr>
        <p:spPr/>
        <p:txBody>
          <a:bodyPr>
            <a:normAutofit/>
          </a:bodyPr>
          <a:lstStyle/>
          <a:p>
            <a:r>
              <a:rPr lang="en-US" sz="3200" dirty="0"/>
              <a:t>7. Show how to sort the following array step by step by using the bubble sort algorithm.</a:t>
            </a:r>
            <a:endParaRPr lang="th-TH" sz="3200" dirty="0"/>
          </a:p>
        </p:txBody>
      </p:sp>
      <p:graphicFrame>
        <p:nvGraphicFramePr>
          <p:cNvPr id="4" name="Table 3">
            <a:extLst>
              <a:ext uri="{FF2B5EF4-FFF2-40B4-BE49-F238E27FC236}">
                <a16:creationId xmlns:a16="http://schemas.microsoft.com/office/drawing/2014/main" id="{659B20E2-237F-4BFB-A86D-DD99B2E6EAE0}"/>
              </a:ext>
            </a:extLst>
          </p:cNvPr>
          <p:cNvGraphicFramePr>
            <a:graphicFrameLocks noGrp="1"/>
          </p:cNvGraphicFramePr>
          <p:nvPr>
            <p:extLst>
              <p:ext uri="{D42A27DB-BD31-4B8C-83A1-F6EECF244321}">
                <p14:modId xmlns:p14="http://schemas.microsoft.com/office/powerpoint/2010/main" val="3630333968"/>
              </p:ext>
            </p:extLst>
          </p:nvPr>
        </p:nvGraphicFramePr>
        <p:xfrm>
          <a:off x="838200" y="2919522"/>
          <a:ext cx="4876800" cy="51816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353033606"/>
                    </a:ext>
                  </a:extLst>
                </a:gridCol>
                <a:gridCol w="812800">
                  <a:extLst>
                    <a:ext uri="{9D8B030D-6E8A-4147-A177-3AD203B41FA5}">
                      <a16:colId xmlns:a16="http://schemas.microsoft.com/office/drawing/2014/main" val="390627800"/>
                    </a:ext>
                  </a:extLst>
                </a:gridCol>
                <a:gridCol w="812800">
                  <a:extLst>
                    <a:ext uri="{9D8B030D-6E8A-4147-A177-3AD203B41FA5}">
                      <a16:colId xmlns:a16="http://schemas.microsoft.com/office/drawing/2014/main" val="532178561"/>
                    </a:ext>
                  </a:extLst>
                </a:gridCol>
                <a:gridCol w="812800">
                  <a:extLst>
                    <a:ext uri="{9D8B030D-6E8A-4147-A177-3AD203B41FA5}">
                      <a16:colId xmlns:a16="http://schemas.microsoft.com/office/drawing/2014/main" val="3121967516"/>
                    </a:ext>
                  </a:extLst>
                </a:gridCol>
                <a:gridCol w="812800">
                  <a:extLst>
                    <a:ext uri="{9D8B030D-6E8A-4147-A177-3AD203B41FA5}">
                      <a16:colId xmlns:a16="http://schemas.microsoft.com/office/drawing/2014/main" val="1320524895"/>
                    </a:ext>
                  </a:extLst>
                </a:gridCol>
                <a:gridCol w="812800">
                  <a:extLst>
                    <a:ext uri="{9D8B030D-6E8A-4147-A177-3AD203B41FA5}">
                      <a16:colId xmlns:a16="http://schemas.microsoft.com/office/drawing/2014/main" val="2204468777"/>
                    </a:ext>
                  </a:extLst>
                </a:gridCol>
              </a:tblGrid>
              <a:tr h="370840">
                <a:tc>
                  <a:txBody>
                    <a:bodyPr/>
                    <a:lstStyle/>
                    <a:p>
                      <a:pPr algn="ctr"/>
                      <a:r>
                        <a:rPr lang="en-US" dirty="0">
                          <a:solidFill>
                            <a:srgbClr val="FF0000"/>
                          </a:solidFill>
                        </a:rPr>
                        <a:t>35</a:t>
                      </a:r>
                    </a:p>
                  </a:txBody>
                  <a:tcPr>
                    <a:solidFill>
                      <a:schemeClr val="accent5">
                        <a:lumMod val="75000"/>
                      </a:schemeClr>
                    </a:solidFill>
                  </a:tcPr>
                </a:tc>
                <a:tc>
                  <a:txBody>
                    <a:bodyPr/>
                    <a:lstStyle/>
                    <a:p>
                      <a:pPr algn="ctr"/>
                      <a:r>
                        <a:rPr lang="en-US" dirty="0">
                          <a:solidFill>
                            <a:srgbClr val="FF0000"/>
                          </a:solidFill>
                        </a:rPr>
                        <a:t>7</a:t>
                      </a:r>
                    </a:p>
                  </a:txBody>
                  <a:tcPr>
                    <a:solidFill>
                      <a:schemeClr val="accent5">
                        <a:lumMod val="75000"/>
                      </a:schemeClr>
                    </a:solidFill>
                  </a:tcPr>
                </a:tc>
                <a:tc>
                  <a:txBody>
                    <a:bodyPr/>
                    <a:lstStyle/>
                    <a:p>
                      <a:pPr algn="ctr"/>
                      <a:r>
                        <a:rPr lang="en-US" dirty="0"/>
                        <a:t>1</a:t>
                      </a:r>
                    </a:p>
                  </a:txBody>
                  <a:tcPr>
                    <a:solidFill>
                      <a:schemeClr val="accent5">
                        <a:lumMod val="75000"/>
                      </a:schemeClr>
                    </a:solidFill>
                  </a:tcPr>
                </a:tc>
                <a:tc>
                  <a:txBody>
                    <a:bodyPr/>
                    <a:lstStyle/>
                    <a:p>
                      <a:pPr algn="ctr"/>
                      <a:r>
                        <a:rPr lang="en-US" dirty="0"/>
                        <a:t>7</a:t>
                      </a:r>
                    </a:p>
                  </a:txBody>
                  <a:tcPr>
                    <a:solidFill>
                      <a:schemeClr val="accent5">
                        <a:lumMod val="75000"/>
                      </a:schemeClr>
                    </a:solidFill>
                  </a:tcPr>
                </a:tc>
                <a:tc>
                  <a:txBody>
                    <a:bodyPr/>
                    <a:lstStyle/>
                    <a:p>
                      <a:pPr algn="ctr"/>
                      <a:r>
                        <a:rPr lang="en-US" dirty="0"/>
                        <a:t>9</a:t>
                      </a:r>
                    </a:p>
                  </a:txBody>
                  <a:tcPr>
                    <a:solidFill>
                      <a:schemeClr val="accent5">
                        <a:lumMod val="75000"/>
                      </a:schemeClr>
                    </a:solidFill>
                  </a:tcPr>
                </a:tc>
                <a:tc>
                  <a:txBody>
                    <a:bodyPr/>
                    <a:lstStyle/>
                    <a:p>
                      <a:pPr algn="ctr"/>
                      <a:r>
                        <a:rPr lang="en-US" dirty="0"/>
                        <a:t>10</a:t>
                      </a:r>
                    </a:p>
                  </a:txBody>
                  <a:tcPr>
                    <a:solidFill>
                      <a:schemeClr val="accent5">
                        <a:lumMod val="75000"/>
                      </a:schemeClr>
                    </a:solidFill>
                  </a:tcPr>
                </a:tc>
                <a:extLst>
                  <a:ext uri="{0D108BD9-81ED-4DB2-BD59-A6C34878D82A}">
                    <a16:rowId xmlns:a16="http://schemas.microsoft.com/office/drawing/2014/main" val="3569267353"/>
                  </a:ext>
                </a:extLst>
              </a:tr>
            </a:tbl>
          </a:graphicData>
        </a:graphic>
      </p:graphicFrame>
      <p:grpSp>
        <p:nvGrpSpPr>
          <p:cNvPr id="5" name="Group 4">
            <a:extLst>
              <a:ext uri="{FF2B5EF4-FFF2-40B4-BE49-F238E27FC236}">
                <a16:creationId xmlns:a16="http://schemas.microsoft.com/office/drawing/2014/main" id="{B4372DAA-DF13-4C60-B1E9-758FDC78E3B6}"/>
              </a:ext>
            </a:extLst>
          </p:cNvPr>
          <p:cNvGrpSpPr/>
          <p:nvPr/>
        </p:nvGrpSpPr>
        <p:grpSpPr>
          <a:xfrm>
            <a:off x="965810" y="2490961"/>
            <a:ext cx="4621580" cy="388315"/>
            <a:chOff x="2740029" y="3225351"/>
            <a:chExt cx="4621580" cy="388315"/>
          </a:xfrm>
        </p:grpSpPr>
        <p:sp>
          <p:nvSpPr>
            <p:cNvPr id="6" name="TextBox 5">
              <a:extLst>
                <a:ext uri="{FF2B5EF4-FFF2-40B4-BE49-F238E27FC236}">
                  <a16:creationId xmlns:a16="http://schemas.microsoft.com/office/drawing/2014/main" id="{78C709AD-1D40-4B18-AB24-EF41004410F9}"/>
                </a:ext>
              </a:extLst>
            </p:cNvPr>
            <p:cNvSpPr txBox="1"/>
            <p:nvPr/>
          </p:nvSpPr>
          <p:spPr>
            <a:xfrm>
              <a:off x="2740029" y="3244334"/>
              <a:ext cx="575799" cy="369332"/>
            </a:xfrm>
            <a:prstGeom prst="rect">
              <a:avLst/>
            </a:prstGeom>
            <a:noFill/>
          </p:spPr>
          <p:txBody>
            <a:bodyPr wrap="none" rtlCol="0">
              <a:spAutoFit/>
            </a:bodyPr>
            <a:lstStyle/>
            <a:p>
              <a:r>
                <a:rPr lang="en-US" dirty="0"/>
                <a:t>A[0]</a:t>
              </a:r>
            </a:p>
          </p:txBody>
        </p:sp>
        <p:sp>
          <p:nvSpPr>
            <p:cNvPr id="7" name="TextBox 6">
              <a:extLst>
                <a:ext uri="{FF2B5EF4-FFF2-40B4-BE49-F238E27FC236}">
                  <a16:creationId xmlns:a16="http://schemas.microsoft.com/office/drawing/2014/main" id="{B0320866-A5A0-4F11-94AF-9FF25250A149}"/>
                </a:ext>
              </a:extLst>
            </p:cNvPr>
            <p:cNvSpPr txBox="1"/>
            <p:nvPr/>
          </p:nvSpPr>
          <p:spPr>
            <a:xfrm>
              <a:off x="3582750" y="3225351"/>
              <a:ext cx="575799" cy="369332"/>
            </a:xfrm>
            <a:prstGeom prst="rect">
              <a:avLst/>
            </a:prstGeom>
            <a:noFill/>
          </p:spPr>
          <p:txBody>
            <a:bodyPr wrap="none" rtlCol="0">
              <a:spAutoFit/>
            </a:bodyPr>
            <a:lstStyle/>
            <a:p>
              <a:r>
                <a:rPr lang="en-US" dirty="0"/>
                <a:t>A[1]</a:t>
              </a:r>
            </a:p>
          </p:txBody>
        </p:sp>
        <p:sp>
          <p:nvSpPr>
            <p:cNvPr id="8" name="TextBox 7">
              <a:extLst>
                <a:ext uri="{FF2B5EF4-FFF2-40B4-BE49-F238E27FC236}">
                  <a16:creationId xmlns:a16="http://schemas.microsoft.com/office/drawing/2014/main" id="{0C745512-8EE3-4839-8D33-6EC0FFB98238}"/>
                </a:ext>
              </a:extLst>
            </p:cNvPr>
            <p:cNvSpPr txBox="1"/>
            <p:nvPr/>
          </p:nvSpPr>
          <p:spPr>
            <a:xfrm>
              <a:off x="4385146" y="3234292"/>
              <a:ext cx="575799" cy="369332"/>
            </a:xfrm>
            <a:prstGeom prst="rect">
              <a:avLst/>
            </a:prstGeom>
            <a:noFill/>
          </p:spPr>
          <p:txBody>
            <a:bodyPr wrap="none" rtlCol="0">
              <a:spAutoFit/>
            </a:bodyPr>
            <a:lstStyle/>
            <a:p>
              <a:r>
                <a:rPr lang="en-US" dirty="0"/>
                <a:t>A[2]</a:t>
              </a:r>
            </a:p>
          </p:txBody>
        </p:sp>
        <p:sp>
          <p:nvSpPr>
            <p:cNvPr id="9" name="TextBox 8">
              <a:extLst>
                <a:ext uri="{FF2B5EF4-FFF2-40B4-BE49-F238E27FC236}">
                  <a16:creationId xmlns:a16="http://schemas.microsoft.com/office/drawing/2014/main" id="{8048D126-A17E-42E8-B1B8-38040986A6CA}"/>
                </a:ext>
              </a:extLst>
            </p:cNvPr>
            <p:cNvSpPr txBox="1"/>
            <p:nvPr/>
          </p:nvSpPr>
          <p:spPr>
            <a:xfrm>
              <a:off x="5187542" y="3234292"/>
              <a:ext cx="575799" cy="369332"/>
            </a:xfrm>
            <a:prstGeom prst="rect">
              <a:avLst/>
            </a:prstGeom>
            <a:noFill/>
          </p:spPr>
          <p:txBody>
            <a:bodyPr wrap="none" rtlCol="0">
              <a:spAutoFit/>
            </a:bodyPr>
            <a:lstStyle/>
            <a:p>
              <a:r>
                <a:rPr lang="en-US" dirty="0"/>
                <a:t>A[3]</a:t>
              </a:r>
            </a:p>
          </p:txBody>
        </p:sp>
        <p:sp>
          <p:nvSpPr>
            <p:cNvPr id="10" name="TextBox 9">
              <a:extLst>
                <a:ext uri="{FF2B5EF4-FFF2-40B4-BE49-F238E27FC236}">
                  <a16:creationId xmlns:a16="http://schemas.microsoft.com/office/drawing/2014/main" id="{576CEADF-88D8-4E3B-898B-484B8E69DE68}"/>
                </a:ext>
              </a:extLst>
            </p:cNvPr>
            <p:cNvSpPr txBox="1"/>
            <p:nvPr/>
          </p:nvSpPr>
          <p:spPr>
            <a:xfrm>
              <a:off x="6018833" y="3234292"/>
              <a:ext cx="575799" cy="369332"/>
            </a:xfrm>
            <a:prstGeom prst="rect">
              <a:avLst/>
            </a:prstGeom>
            <a:noFill/>
          </p:spPr>
          <p:txBody>
            <a:bodyPr wrap="none" rtlCol="0">
              <a:spAutoFit/>
            </a:bodyPr>
            <a:lstStyle/>
            <a:p>
              <a:r>
                <a:rPr lang="en-US" dirty="0"/>
                <a:t>A[4]</a:t>
              </a:r>
            </a:p>
          </p:txBody>
        </p:sp>
        <p:sp>
          <p:nvSpPr>
            <p:cNvPr id="11" name="TextBox 10">
              <a:extLst>
                <a:ext uri="{FF2B5EF4-FFF2-40B4-BE49-F238E27FC236}">
                  <a16:creationId xmlns:a16="http://schemas.microsoft.com/office/drawing/2014/main" id="{42076F7B-DBC7-4F6D-B1C2-F61B5946A44B}"/>
                </a:ext>
              </a:extLst>
            </p:cNvPr>
            <p:cNvSpPr txBox="1"/>
            <p:nvPr/>
          </p:nvSpPr>
          <p:spPr>
            <a:xfrm>
              <a:off x="6785810" y="3234292"/>
              <a:ext cx="575799" cy="369332"/>
            </a:xfrm>
            <a:prstGeom prst="rect">
              <a:avLst/>
            </a:prstGeom>
            <a:noFill/>
          </p:spPr>
          <p:txBody>
            <a:bodyPr wrap="none" rtlCol="0">
              <a:spAutoFit/>
            </a:bodyPr>
            <a:lstStyle/>
            <a:p>
              <a:r>
                <a:rPr lang="en-US" dirty="0"/>
                <a:t>A[5]</a:t>
              </a:r>
            </a:p>
          </p:txBody>
        </p:sp>
      </p:grpSp>
      <p:sp>
        <p:nvSpPr>
          <p:cNvPr id="12" name="TextBox 11">
            <a:extLst>
              <a:ext uri="{FF2B5EF4-FFF2-40B4-BE49-F238E27FC236}">
                <a16:creationId xmlns:a16="http://schemas.microsoft.com/office/drawing/2014/main" id="{36F79C8B-4C4E-439A-BAFF-24BDF1CE9D29}"/>
              </a:ext>
            </a:extLst>
          </p:cNvPr>
          <p:cNvSpPr txBox="1"/>
          <p:nvPr/>
        </p:nvSpPr>
        <p:spPr>
          <a:xfrm>
            <a:off x="85559" y="3657180"/>
            <a:ext cx="470000" cy="369332"/>
          </a:xfrm>
          <a:prstGeom prst="rect">
            <a:avLst/>
          </a:prstGeom>
          <a:noFill/>
        </p:spPr>
        <p:txBody>
          <a:bodyPr wrap="none" rtlCol="0">
            <a:spAutoFit/>
          </a:bodyPr>
          <a:lstStyle/>
          <a:p>
            <a:r>
              <a:rPr lang="en-US" dirty="0" err="1"/>
              <a:t>i</a:t>
            </a:r>
            <a:r>
              <a:rPr lang="en-US" dirty="0"/>
              <a:t>=0</a:t>
            </a:r>
          </a:p>
        </p:txBody>
      </p:sp>
      <p:graphicFrame>
        <p:nvGraphicFramePr>
          <p:cNvPr id="13" name="Table 14">
            <a:extLst>
              <a:ext uri="{FF2B5EF4-FFF2-40B4-BE49-F238E27FC236}">
                <a16:creationId xmlns:a16="http://schemas.microsoft.com/office/drawing/2014/main" id="{420BF5F2-EE02-4071-8586-CC7F6DD44E82}"/>
              </a:ext>
            </a:extLst>
          </p:cNvPr>
          <p:cNvGraphicFramePr>
            <a:graphicFrameLocks noGrp="1"/>
          </p:cNvGraphicFramePr>
          <p:nvPr>
            <p:extLst>
              <p:ext uri="{D42A27DB-BD31-4B8C-83A1-F6EECF244321}">
                <p14:modId xmlns:p14="http://schemas.microsoft.com/office/powerpoint/2010/main" val="1864928276"/>
              </p:ext>
            </p:extLst>
          </p:nvPr>
        </p:nvGraphicFramePr>
        <p:xfrm>
          <a:off x="838200" y="3330608"/>
          <a:ext cx="4876800" cy="518160"/>
        </p:xfrm>
        <a:graphic>
          <a:graphicData uri="http://schemas.openxmlformats.org/drawingml/2006/table">
            <a:tbl>
              <a:tblPr firstRow="1" bandRow="1">
                <a:tableStyleId>{F5AB1C69-6EDB-4FF4-983F-18BD219EF322}</a:tableStyleId>
              </a:tblPr>
              <a:tblGrid>
                <a:gridCol w="812800">
                  <a:extLst>
                    <a:ext uri="{9D8B030D-6E8A-4147-A177-3AD203B41FA5}">
                      <a16:colId xmlns:a16="http://schemas.microsoft.com/office/drawing/2014/main" val="1353033606"/>
                    </a:ext>
                  </a:extLst>
                </a:gridCol>
                <a:gridCol w="812800">
                  <a:extLst>
                    <a:ext uri="{9D8B030D-6E8A-4147-A177-3AD203B41FA5}">
                      <a16:colId xmlns:a16="http://schemas.microsoft.com/office/drawing/2014/main" val="390627800"/>
                    </a:ext>
                  </a:extLst>
                </a:gridCol>
                <a:gridCol w="812800">
                  <a:extLst>
                    <a:ext uri="{9D8B030D-6E8A-4147-A177-3AD203B41FA5}">
                      <a16:colId xmlns:a16="http://schemas.microsoft.com/office/drawing/2014/main" val="532178561"/>
                    </a:ext>
                  </a:extLst>
                </a:gridCol>
                <a:gridCol w="812800">
                  <a:extLst>
                    <a:ext uri="{9D8B030D-6E8A-4147-A177-3AD203B41FA5}">
                      <a16:colId xmlns:a16="http://schemas.microsoft.com/office/drawing/2014/main" val="3121967516"/>
                    </a:ext>
                  </a:extLst>
                </a:gridCol>
                <a:gridCol w="812800">
                  <a:extLst>
                    <a:ext uri="{9D8B030D-6E8A-4147-A177-3AD203B41FA5}">
                      <a16:colId xmlns:a16="http://schemas.microsoft.com/office/drawing/2014/main" val="1320524895"/>
                    </a:ext>
                  </a:extLst>
                </a:gridCol>
                <a:gridCol w="812800">
                  <a:extLst>
                    <a:ext uri="{9D8B030D-6E8A-4147-A177-3AD203B41FA5}">
                      <a16:colId xmlns:a16="http://schemas.microsoft.com/office/drawing/2014/main" val="2204468777"/>
                    </a:ext>
                  </a:extLst>
                </a:gridCol>
              </a:tblGrid>
              <a:tr h="370840">
                <a:tc>
                  <a:txBody>
                    <a:bodyPr/>
                    <a:lstStyle/>
                    <a:p>
                      <a:pPr algn="ctr"/>
                      <a:r>
                        <a:rPr lang="en-US" dirty="0"/>
                        <a:t>7</a:t>
                      </a:r>
                    </a:p>
                  </a:txBody>
                  <a:tcPr/>
                </a:tc>
                <a:tc>
                  <a:txBody>
                    <a:bodyPr/>
                    <a:lstStyle/>
                    <a:p>
                      <a:pPr algn="ctr"/>
                      <a:r>
                        <a:rPr lang="en-US" dirty="0">
                          <a:solidFill>
                            <a:srgbClr val="FF0000"/>
                          </a:solidFill>
                        </a:rPr>
                        <a:t>35</a:t>
                      </a:r>
                    </a:p>
                  </a:txBody>
                  <a:tcPr/>
                </a:tc>
                <a:tc>
                  <a:txBody>
                    <a:bodyPr/>
                    <a:lstStyle/>
                    <a:p>
                      <a:pPr algn="ctr"/>
                      <a:r>
                        <a:rPr lang="en-US" dirty="0">
                          <a:solidFill>
                            <a:srgbClr val="FF0000"/>
                          </a:solidFill>
                        </a:rPr>
                        <a:t>1</a:t>
                      </a:r>
                    </a:p>
                  </a:txBody>
                  <a:tcPr/>
                </a:tc>
                <a:tc>
                  <a:txBody>
                    <a:bodyPr/>
                    <a:lstStyle/>
                    <a:p>
                      <a:pPr algn="ctr"/>
                      <a:r>
                        <a:rPr lang="en-US" dirty="0"/>
                        <a:t>7</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3569267353"/>
                  </a:ext>
                </a:extLst>
              </a:tr>
            </a:tbl>
          </a:graphicData>
        </a:graphic>
      </p:graphicFrame>
      <p:graphicFrame>
        <p:nvGraphicFramePr>
          <p:cNvPr id="14" name="Table 15">
            <a:extLst>
              <a:ext uri="{FF2B5EF4-FFF2-40B4-BE49-F238E27FC236}">
                <a16:creationId xmlns:a16="http://schemas.microsoft.com/office/drawing/2014/main" id="{4A1D85A6-0BAD-46A8-B5EE-6B24ACF43435}"/>
              </a:ext>
            </a:extLst>
          </p:cNvPr>
          <p:cNvGraphicFramePr>
            <a:graphicFrameLocks noGrp="1"/>
          </p:cNvGraphicFramePr>
          <p:nvPr>
            <p:extLst>
              <p:ext uri="{D42A27DB-BD31-4B8C-83A1-F6EECF244321}">
                <p14:modId xmlns:p14="http://schemas.microsoft.com/office/powerpoint/2010/main" val="3581303614"/>
              </p:ext>
            </p:extLst>
          </p:nvPr>
        </p:nvGraphicFramePr>
        <p:xfrm>
          <a:off x="838200" y="4169938"/>
          <a:ext cx="4876800" cy="518160"/>
        </p:xfrm>
        <a:graphic>
          <a:graphicData uri="http://schemas.openxmlformats.org/drawingml/2006/table">
            <a:tbl>
              <a:tblPr firstRow="1" bandRow="1">
                <a:tableStyleId>{F5AB1C69-6EDB-4FF4-983F-18BD219EF322}</a:tableStyleId>
              </a:tblPr>
              <a:tblGrid>
                <a:gridCol w="812800">
                  <a:extLst>
                    <a:ext uri="{9D8B030D-6E8A-4147-A177-3AD203B41FA5}">
                      <a16:colId xmlns:a16="http://schemas.microsoft.com/office/drawing/2014/main" val="1353033606"/>
                    </a:ext>
                  </a:extLst>
                </a:gridCol>
                <a:gridCol w="812800">
                  <a:extLst>
                    <a:ext uri="{9D8B030D-6E8A-4147-A177-3AD203B41FA5}">
                      <a16:colId xmlns:a16="http://schemas.microsoft.com/office/drawing/2014/main" val="390627800"/>
                    </a:ext>
                  </a:extLst>
                </a:gridCol>
                <a:gridCol w="812800">
                  <a:extLst>
                    <a:ext uri="{9D8B030D-6E8A-4147-A177-3AD203B41FA5}">
                      <a16:colId xmlns:a16="http://schemas.microsoft.com/office/drawing/2014/main" val="532178561"/>
                    </a:ext>
                  </a:extLst>
                </a:gridCol>
                <a:gridCol w="812800">
                  <a:extLst>
                    <a:ext uri="{9D8B030D-6E8A-4147-A177-3AD203B41FA5}">
                      <a16:colId xmlns:a16="http://schemas.microsoft.com/office/drawing/2014/main" val="3121967516"/>
                    </a:ext>
                  </a:extLst>
                </a:gridCol>
                <a:gridCol w="812800">
                  <a:extLst>
                    <a:ext uri="{9D8B030D-6E8A-4147-A177-3AD203B41FA5}">
                      <a16:colId xmlns:a16="http://schemas.microsoft.com/office/drawing/2014/main" val="1320524895"/>
                    </a:ext>
                  </a:extLst>
                </a:gridCol>
                <a:gridCol w="812800">
                  <a:extLst>
                    <a:ext uri="{9D8B030D-6E8A-4147-A177-3AD203B41FA5}">
                      <a16:colId xmlns:a16="http://schemas.microsoft.com/office/drawing/2014/main" val="2204468777"/>
                    </a:ext>
                  </a:extLst>
                </a:gridCol>
              </a:tblGrid>
              <a:tr h="370840">
                <a:tc>
                  <a:txBody>
                    <a:bodyPr/>
                    <a:lstStyle/>
                    <a:p>
                      <a:pPr algn="ctr"/>
                      <a:r>
                        <a:rPr lang="en-US" dirty="0"/>
                        <a:t>7</a:t>
                      </a:r>
                    </a:p>
                  </a:txBody>
                  <a:tcPr/>
                </a:tc>
                <a:tc>
                  <a:txBody>
                    <a:bodyPr/>
                    <a:lstStyle/>
                    <a:p>
                      <a:pPr algn="ctr"/>
                      <a:r>
                        <a:rPr lang="en-US" dirty="0"/>
                        <a:t>1</a:t>
                      </a:r>
                    </a:p>
                  </a:txBody>
                  <a:tcPr/>
                </a:tc>
                <a:tc>
                  <a:txBody>
                    <a:bodyPr/>
                    <a:lstStyle/>
                    <a:p>
                      <a:pPr algn="ctr"/>
                      <a:r>
                        <a:rPr lang="en-US" dirty="0"/>
                        <a:t>7</a:t>
                      </a:r>
                    </a:p>
                  </a:txBody>
                  <a:tcPr/>
                </a:tc>
                <a:tc>
                  <a:txBody>
                    <a:bodyPr/>
                    <a:lstStyle/>
                    <a:p>
                      <a:pPr algn="ctr"/>
                      <a:r>
                        <a:rPr lang="en-US" dirty="0">
                          <a:solidFill>
                            <a:srgbClr val="FF0000"/>
                          </a:solidFill>
                        </a:rPr>
                        <a:t>35</a:t>
                      </a:r>
                    </a:p>
                  </a:txBody>
                  <a:tcPr/>
                </a:tc>
                <a:tc>
                  <a:txBody>
                    <a:bodyPr/>
                    <a:lstStyle/>
                    <a:p>
                      <a:pPr algn="ctr"/>
                      <a:r>
                        <a:rPr lang="en-US" dirty="0">
                          <a:solidFill>
                            <a:srgbClr val="FF0000"/>
                          </a:solidFill>
                        </a:rPr>
                        <a:t>9</a:t>
                      </a:r>
                    </a:p>
                  </a:txBody>
                  <a:tcPr/>
                </a:tc>
                <a:tc>
                  <a:txBody>
                    <a:bodyPr/>
                    <a:lstStyle/>
                    <a:p>
                      <a:pPr algn="ctr"/>
                      <a:r>
                        <a:rPr lang="en-US" dirty="0"/>
                        <a:t>10</a:t>
                      </a:r>
                    </a:p>
                  </a:txBody>
                  <a:tcPr/>
                </a:tc>
                <a:extLst>
                  <a:ext uri="{0D108BD9-81ED-4DB2-BD59-A6C34878D82A}">
                    <a16:rowId xmlns:a16="http://schemas.microsoft.com/office/drawing/2014/main" val="3569267353"/>
                  </a:ext>
                </a:extLst>
              </a:tr>
            </a:tbl>
          </a:graphicData>
        </a:graphic>
      </p:graphicFrame>
      <p:graphicFrame>
        <p:nvGraphicFramePr>
          <p:cNvPr id="15" name="Table 17">
            <a:extLst>
              <a:ext uri="{FF2B5EF4-FFF2-40B4-BE49-F238E27FC236}">
                <a16:creationId xmlns:a16="http://schemas.microsoft.com/office/drawing/2014/main" id="{8A88405A-16B5-4C99-9236-917EF89935FB}"/>
              </a:ext>
            </a:extLst>
          </p:cNvPr>
          <p:cNvGraphicFramePr>
            <a:graphicFrameLocks noGrp="1"/>
          </p:cNvGraphicFramePr>
          <p:nvPr>
            <p:extLst>
              <p:ext uri="{D42A27DB-BD31-4B8C-83A1-F6EECF244321}">
                <p14:modId xmlns:p14="http://schemas.microsoft.com/office/powerpoint/2010/main" val="2978996743"/>
              </p:ext>
            </p:extLst>
          </p:nvPr>
        </p:nvGraphicFramePr>
        <p:xfrm>
          <a:off x="838200" y="3741694"/>
          <a:ext cx="4876800" cy="518160"/>
        </p:xfrm>
        <a:graphic>
          <a:graphicData uri="http://schemas.openxmlformats.org/drawingml/2006/table">
            <a:tbl>
              <a:tblPr firstRow="1" bandRow="1">
                <a:tableStyleId>{F5AB1C69-6EDB-4FF4-983F-18BD219EF322}</a:tableStyleId>
              </a:tblPr>
              <a:tblGrid>
                <a:gridCol w="812800">
                  <a:extLst>
                    <a:ext uri="{9D8B030D-6E8A-4147-A177-3AD203B41FA5}">
                      <a16:colId xmlns:a16="http://schemas.microsoft.com/office/drawing/2014/main" val="1353033606"/>
                    </a:ext>
                  </a:extLst>
                </a:gridCol>
                <a:gridCol w="812800">
                  <a:extLst>
                    <a:ext uri="{9D8B030D-6E8A-4147-A177-3AD203B41FA5}">
                      <a16:colId xmlns:a16="http://schemas.microsoft.com/office/drawing/2014/main" val="390627800"/>
                    </a:ext>
                  </a:extLst>
                </a:gridCol>
                <a:gridCol w="812800">
                  <a:extLst>
                    <a:ext uri="{9D8B030D-6E8A-4147-A177-3AD203B41FA5}">
                      <a16:colId xmlns:a16="http://schemas.microsoft.com/office/drawing/2014/main" val="532178561"/>
                    </a:ext>
                  </a:extLst>
                </a:gridCol>
                <a:gridCol w="812800">
                  <a:extLst>
                    <a:ext uri="{9D8B030D-6E8A-4147-A177-3AD203B41FA5}">
                      <a16:colId xmlns:a16="http://schemas.microsoft.com/office/drawing/2014/main" val="3121967516"/>
                    </a:ext>
                  </a:extLst>
                </a:gridCol>
                <a:gridCol w="812800">
                  <a:extLst>
                    <a:ext uri="{9D8B030D-6E8A-4147-A177-3AD203B41FA5}">
                      <a16:colId xmlns:a16="http://schemas.microsoft.com/office/drawing/2014/main" val="1320524895"/>
                    </a:ext>
                  </a:extLst>
                </a:gridCol>
                <a:gridCol w="812800">
                  <a:extLst>
                    <a:ext uri="{9D8B030D-6E8A-4147-A177-3AD203B41FA5}">
                      <a16:colId xmlns:a16="http://schemas.microsoft.com/office/drawing/2014/main" val="2204468777"/>
                    </a:ext>
                  </a:extLst>
                </a:gridCol>
              </a:tblGrid>
              <a:tr h="370840">
                <a:tc>
                  <a:txBody>
                    <a:bodyPr/>
                    <a:lstStyle/>
                    <a:p>
                      <a:pPr algn="ctr"/>
                      <a:r>
                        <a:rPr lang="en-US" dirty="0"/>
                        <a:t>7</a:t>
                      </a:r>
                    </a:p>
                  </a:txBody>
                  <a:tcPr/>
                </a:tc>
                <a:tc>
                  <a:txBody>
                    <a:bodyPr/>
                    <a:lstStyle/>
                    <a:p>
                      <a:pPr algn="ctr"/>
                      <a:r>
                        <a:rPr lang="en-US" dirty="0"/>
                        <a:t>1</a:t>
                      </a:r>
                    </a:p>
                  </a:txBody>
                  <a:tcPr/>
                </a:tc>
                <a:tc>
                  <a:txBody>
                    <a:bodyPr/>
                    <a:lstStyle/>
                    <a:p>
                      <a:pPr algn="ctr"/>
                      <a:r>
                        <a:rPr lang="en-US" dirty="0">
                          <a:solidFill>
                            <a:srgbClr val="FF0000"/>
                          </a:solidFill>
                        </a:rPr>
                        <a:t>35</a:t>
                      </a:r>
                    </a:p>
                  </a:txBody>
                  <a:tcPr/>
                </a:tc>
                <a:tc>
                  <a:txBody>
                    <a:bodyPr/>
                    <a:lstStyle/>
                    <a:p>
                      <a:pPr algn="ctr"/>
                      <a:r>
                        <a:rPr lang="en-US" dirty="0">
                          <a:solidFill>
                            <a:srgbClr val="FF0000"/>
                          </a:solidFill>
                        </a:rPr>
                        <a:t>7</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3569267353"/>
                  </a:ext>
                </a:extLst>
              </a:tr>
            </a:tbl>
          </a:graphicData>
        </a:graphic>
      </p:graphicFrame>
      <p:graphicFrame>
        <p:nvGraphicFramePr>
          <p:cNvPr id="16" name="Table 18">
            <a:extLst>
              <a:ext uri="{FF2B5EF4-FFF2-40B4-BE49-F238E27FC236}">
                <a16:creationId xmlns:a16="http://schemas.microsoft.com/office/drawing/2014/main" id="{72052521-16CD-4E04-9251-85E822376509}"/>
              </a:ext>
            </a:extLst>
          </p:cNvPr>
          <p:cNvGraphicFramePr>
            <a:graphicFrameLocks noGrp="1"/>
          </p:cNvGraphicFramePr>
          <p:nvPr>
            <p:extLst>
              <p:ext uri="{D42A27DB-BD31-4B8C-83A1-F6EECF244321}">
                <p14:modId xmlns:p14="http://schemas.microsoft.com/office/powerpoint/2010/main" val="438086100"/>
              </p:ext>
            </p:extLst>
          </p:nvPr>
        </p:nvGraphicFramePr>
        <p:xfrm>
          <a:off x="838200" y="4688098"/>
          <a:ext cx="4876800" cy="518160"/>
        </p:xfrm>
        <a:graphic>
          <a:graphicData uri="http://schemas.openxmlformats.org/drawingml/2006/table">
            <a:tbl>
              <a:tblPr firstRow="1" bandRow="1">
                <a:tableStyleId>{F5AB1C69-6EDB-4FF4-983F-18BD219EF322}</a:tableStyleId>
              </a:tblPr>
              <a:tblGrid>
                <a:gridCol w="812800">
                  <a:extLst>
                    <a:ext uri="{9D8B030D-6E8A-4147-A177-3AD203B41FA5}">
                      <a16:colId xmlns:a16="http://schemas.microsoft.com/office/drawing/2014/main" val="1353033606"/>
                    </a:ext>
                  </a:extLst>
                </a:gridCol>
                <a:gridCol w="812800">
                  <a:extLst>
                    <a:ext uri="{9D8B030D-6E8A-4147-A177-3AD203B41FA5}">
                      <a16:colId xmlns:a16="http://schemas.microsoft.com/office/drawing/2014/main" val="390627800"/>
                    </a:ext>
                  </a:extLst>
                </a:gridCol>
                <a:gridCol w="812800">
                  <a:extLst>
                    <a:ext uri="{9D8B030D-6E8A-4147-A177-3AD203B41FA5}">
                      <a16:colId xmlns:a16="http://schemas.microsoft.com/office/drawing/2014/main" val="532178561"/>
                    </a:ext>
                  </a:extLst>
                </a:gridCol>
                <a:gridCol w="812800">
                  <a:extLst>
                    <a:ext uri="{9D8B030D-6E8A-4147-A177-3AD203B41FA5}">
                      <a16:colId xmlns:a16="http://schemas.microsoft.com/office/drawing/2014/main" val="3121967516"/>
                    </a:ext>
                  </a:extLst>
                </a:gridCol>
                <a:gridCol w="812800">
                  <a:extLst>
                    <a:ext uri="{9D8B030D-6E8A-4147-A177-3AD203B41FA5}">
                      <a16:colId xmlns:a16="http://schemas.microsoft.com/office/drawing/2014/main" val="1320524895"/>
                    </a:ext>
                  </a:extLst>
                </a:gridCol>
                <a:gridCol w="812800">
                  <a:extLst>
                    <a:ext uri="{9D8B030D-6E8A-4147-A177-3AD203B41FA5}">
                      <a16:colId xmlns:a16="http://schemas.microsoft.com/office/drawing/2014/main" val="2204468777"/>
                    </a:ext>
                  </a:extLst>
                </a:gridCol>
              </a:tblGrid>
              <a:tr h="370840">
                <a:tc>
                  <a:txBody>
                    <a:bodyPr/>
                    <a:lstStyle/>
                    <a:p>
                      <a:pPr algn="ctr"/>
                      <a:r>
                        <a:rPr lang="en-US" dirty="0"/>
                        <a:t>7</a:t>
                      </a:r>
                    </a:p>
                  </a:txBody>
                  <a:tcPr/>
                </a:tc>
                <a:tc>
                  <a:txBody>
                    <a:bodyPr/>
                    <a:lstStyle/>
                    <a:p>
                      <a:pPr algn="ctr"/>
                      <a:r>
                        <a:rPr lang="en-US" dirty="0"/>
                        <a:t>1</a:t>
                      </a:r>
                    </a:p>
                  </a:txBody>
                  <a:tcPr/>
                </a:tc>
                <a:tc>
                  <a:txBody>
                    <a:bodyPr/>
                    <a:lstStyle/>
                    <a:p>
                      <a:pPr algn="ctr"/>
                      <a:r>
                        <a:rPr lang="en-US" dirty="0"/>
                        <a:t>7</a:t>
                      </a:r>
                    </a:p>
                  </a:txBody>
                  <a:tcPr/>
                </a:tc>
                <a:tc>
                  <a:txBody>
                    <a:bodyPr/>
                    <a:lstStyle/>
                    <a:p>
                      <a:pPr algn="ctr"/>
                      <a:r>
                        <a:rPr lang="en-US" dirty="0"/>
                        <a:t>9</a:t>
                      </a:r>
                    </a:p>
                  </a:txBody>
                  <a:tcPr/>
                </a:tc>
                <a:tc>
                  <a:txBody>
                    <a:bodyPr/>
                    <a:lstStyle/>
                    <a:p>
                      <a:pPr algn="ctr"/>
                      <a:r>
                        <a:rPr lang="en-US" dirty="0">
                          <a:solidFill>
                            <a:srgbClr val="FF0000"/>
                          </a:solidFill>
                        </a:rPr>
                        <a:t>35</a:t>
                      </a:r>
                    </a:p>
                  </a:txBody>
                  <a:tcPr/>
                </a:tc>
                <a:tc>
                  <a:txBody>
                    <a:bodyPr/>
                    <a:lstStyle/>
                    <a:p>
                      <a:pPr algn="ctr"/>
                      <a:r>
                        <a:rPr lang="en-US" dirty="0">
                          <a:solidFill>
                            <a:srgbClr val="FF0000"/>
                          </a:solidFill>
                        </a:rPr>
                        <a:t>10</a:t>
                      </a:r>
                    </a:p>
                  </a:txBody>
                  <a:tcPr/>
                </a:tc>
                <a:extLst>
                  <a:ext uri="{0D108BD9-81ED-4DB2-BD59-A6C34878D82A}">
                    <a16:rowId xmlns:a16="http://schemas.microsoft.com/office/drawing/2014/main" val="3569267353"/>
                  </a:ext>
                </a:extLst>
              </a:tr>
            </a:tbl>
          </a:graphicData>
        </a:graphic>
      </p:graphicFrame>
      <p:graphicFrame>
        <p:nvGraphicFramePr>
          <p:cNvPr id="18" name="Table 18">
            <a:extLst>
              <a:ext uri="{FF2B5EF4-FFF2-40B4-BE49-F238E27FC236}">
                <a16:creationId xmlns:a16="http://schemas.microsoft.com/office/drawing/2014/main" id="{85F098A6-42F2-48D3-8770-F6F31CDF3051}"/>
              </a:ext>
            </a:extLst>
          </p:cNvPr>
          <p:cNvGraphicFramePr>
            <a:graphicFrameLocks noGrp="1"/>
          </p:cNvGraphicFramePr>
          <p:nvPr>
            <p:extLst>
              <p:ext uri="{D42A27DB-BD31-4B8C-83A1-F6EECF244321}">
                <p14:modId xmlns:p14="http://schemas.microsoft.com/office/powerpoint/2010/main" val="1493847798"/>
              </p:ext>
            </p:extLst>
          </p:nvPr>
        </p:nvGraphicFramePr>
        <p:xfrm>
          <a:off x="838200" y="5204794"/>
          <a:ext cx="4876800" cy="518160"/>
        </p:xfrm>
        <a:graphic>
          <a:graphicData uri="http://schemas.openxmlformats.org/drawingml/2006/table">
            <a:tbl>
              <a:tblPr firstRow="1" bandRow="1">
                <a:tableStyleId>{F5AB1C69-6EDB-4FF4-983F-18BD219EF322}</a:tableStyleId>
              </a:tblPr>
              <a:tblGrid>
                <a:gridCol w="812800">
                  <a:extLst>
                    <a:ext uri="{9D8B030D-6E8A-4147-A177-3AD203B41FA5}">
                      <a16:colId xmlns:a16="http://schemas.microsoft.com/office/drawing/2014/main" val="1353033606"/>
                    </a:ext>
                  </a:extLst>
                </a:gridCol>
                <a:gridCol w="812800">
                  <a:extLst>
                    <a:ext uri="{9D8B030D-6E8A-4147-A177-3AD203B41FA5}">
                      <a16:colId xmlns:a16="http://schemas.microsoft.com/office/drawing/2014/main" val="390627800"/>
                    </a:ext>
                  </a:extLst>
                </a:gridCol>
                <a:gridCol w="812800">
                  <a:extLst>
                    <a:ext uri="{9D8B030D-6E8A-4147-A177-3AD203B41FA5}">
                      <a16:colId xmlns:a16="http://schemas.microsoft.com/office/drawing/2014/main" val="532178561"/>
                    </a:ext>
                  </a:extLst>
                </a:gridCol>
                <a:gridCol w="812800">
                  <a:extLst>
                    <a:ext uri="{9D8B030D-6E8A-4147-A177-3AD203B41FA5}">
                      <a16:colId xmlns:a16="http://schemas.microsoft.com/office/drawing/2014/main" val="3121967516"/>
                    </a:ext>
                  </a:extLst>
                </a:gridCol>
                <a:gridCol w="812800">
                  <a:extLst>
                    <a:ext uri="{9D8B030D-6E8A-4147-A177-3AD203B41FA5}">
                      <a16:colId xmlns:a16="http://schemas.microsoft.com/office/drawing/2014/main" val="1320524895"/>
                    </a:ext>
                  </a:extLst>
                </a:gridCol>
                <a:gridCol w="812800">
                  <a:extLst>
                    <a:ext uri="{9D8B030D-6E8A-4147-A177-3AD203B41FA5}">
                      <a16:colId xmlns:a16="http://schemas.microsoft.com/office/drawing/2014/main" val="2204468777"/>
                    </a:ext>
                  </a:extLst>
                </a:gridCol>
              </a:tblGrid>
              <a:tr h="370840">
                <a:tc>
                  <a:txBody>
                    <a:bodyPr/>
                    <a:lstStyle/>
                    <a:p>
                      <a:pPr algn="ctr"/>
                      <a:r>
                        <a:rPr lang="en-US" dirty="0"/>
                        <a:t>7</a:t>
                      </a:r>
                    </a:p>
                  </a:txBody>
                  <a:tcPr/>
                </a:tc>
                <a:tc>
                  <a:txBody>
                    <a:bodyPr/>
                    <a:lstStyle/>
                    <a:p>
                      <a:pPr algn="ctr"/>
                      <a:r>
                        <a:rPr lang="en-US" dirty="0"/>
                        <a:t>1</a:t>
                      </a:r>
                    </a:p>
                  </a:txBody>
                  <a:tcPr/>
                </a:tc>
                <a:tc>
                  <a:txBody>
                    <a:bodyPr/>
                    <a:lstStyle/>
                    <a:p>
                      <a:pPr algn="ctr"/>
                      <a:r>
                        <a:rPr lang="en-US" dirty="0"/>
                        <a:t>7</a:t>
                      </a:r>
                    </a:p>
                  </a:txBody>
                  <a:tcPr/>
                </a:tc>
                <a:tc>
                  <a:txBody>
                    <a:bodyPr/>
                    <a:lstStyle/>
                    <a:p>
                      <a:pPr algn="ctr"/>
                      <a:r>
                        <a:rPr lang="en-US" dirty="0"/>
                        <a:t>9</a:t>
                      </a:r>
                    </a:p>
                  </a:txBody>
                  <a:tcPr/>
                </a:tc>
                <a:tc>
                  <a:txBody>
                    <a:bodyPr/>
                    <a:lstStyle/>
                    <a:p>
                      <a:pPr algn="ctr"/>
                      <a:r>
                        <a:rPr lang="en-US" dirty="0">
                          <a:solidFill>
                            <a:srgbClr val="FF0000"/>
                          </a:solidFill>
                        </a:rPr>
                        <a:t>10</a:t>
                      </a:r>
                    </a:p>
                  </a:txBody>
                  <a:tcPr/>
                </a:tc>
                <a:tc>
                  <a:txBody>
                    <a:bodyPr/>
                    <a:lstStyle/>
                    <a:p>
                      <a:pPr algn="ctr"/>
                      <a:r>
                        <a:rPr lang="en-US" dirty="0">
                          <a:solidFill>
                            <a:srgbClr val="FF0000"/>
                          </a:solidFill>
                        </a:rPr>
                        <a:t>35</a:t>
                      </a:r>
                    </a:p>
                  </a:txBody>
                  <a:tcPr/>
                </a:tc>
                <a:extLst>
                  <a:ext uri="{0D108BD9-81ED-4DB2-BD59-A6C34878D82A}">
                    <a16:rowId xmlns:a16="http://schemas.microsoft.com/office/drawing/2014/main" val="3569267353"/>
                  </a:ext>
                </a:extLst>
              </a:tr>
            </a:tbl>
          </a:graphicData>
        </a:graphic>
      </p:graphicFrame>
      <p:grpSp>
        <p:nvGrpSpPr>
          <p:cNvPr id="33" name="Group 4">
            <a:extLst>
              <a:ext uri="{FF2B5EF4-FFF2-40B4-BE49-F238E27FC236}">
                <a16:creationId xmlns:a16="http://schemas.microsoft.com/office/drawing/2014/main" id="{9EA2DA79-9CE7-4601-A4A6-3A3DC88EC151}"/>
              </a:ext>
            </a:extLst>
          </p:cNvPr>
          <p:cNvGrpSpPr/>
          <p:nvPr/>
        </p:nvGrpSpPr>
        <p:grpSpPr>
          <a:xfrm>
            <a:off x="7168858" y="1216333"/>
            <a:ext cx="4621580" cy="388315"/>
            <a:chOff x="2740029" y="3225351"/>
            <a:chExt cx="4621580" cy="388315"/>
          </a:xfrm>
        </p:grpSpPr>
        <p:sp>
          <p:nvSpPr>
            <p:cNvPr id="34" name="TextBox 5">
              <a:extLst>
                <a:ext uri="{FF2B5EF4-FFF2-40B4-BE49-F238E27FC236}">
                  <a16:creationId xmlns:a16="http://schemas.microsoft.com/office/drawing/2014/main" id="{EED42A1C-6313-4AE5-A647-125116DF55BD}"/>
                </a:ext>
              </a:extLst>
            </p:cNvPr>
            <p:cNvSpPr txBox="1"/>
            <p:nvPr/>
          </p:nvSpPr>
          <p:spPr>
            <a:xfrm>
              <a:off x="2740029" y="3244334"/>
              <a:ext cx="575799" cy="369332"/>
            </a:xfrm>
            <a:prstGeom prst="rect">
              <a:avLst/>
            </a:prstGeom>
            <a:noFill/>
          </p:spPr>
          <p:txBody>
            <a:bodyPr wrap="none" rtlCol="0">
              <a:spAutoFit/>
            </a:bodyPr>
            <a:lstStyle/>
            <a:p>
              <a:r>
                <a:rPr lang="en-US" dirty="0"/>
                <a:t>A[0]</a:t>
              </a:r>
            </a:p>
          </p:txBody>
        </p:sp>
        <p:sp>
          <p:nvSpPr>
            <p:cNvPr id="35" name="TextBox 6">
              <a:extLst>
                <a:ext uri="{FF2B5EF4-FFF2-40B4-BE49-F238E27FC236}">
                  <a16:creationId xmlns:a16="http://schemas.microsoft.com/office/drawing/2014/main" id="{FD854FFC-CEF9-472F-A8B8-BF07C8285ABE}"/>
                </a:ext>
              </a:extLst>
            </p:cNvPr>
            <p:cNvSpPr txBox="1"/>
            <p:nvPr/>
          </p:nvSpPr>
          <p:spPr>
            <a:xfrm>
              <a:off x="3582750" y="3225351"/>
              <a:ext cx="575799" cy="369332"/>
            </a:xfrm>
            <a:prstGeom prst="rect">
              <a:avLst/>
            </a:prstGeom>
            <a:noFill/>
          </p:spPr>
          <p:txBody>
            <a:bodyPr wrap="none" rtlCol="0">
              <a:spAutoFit/>
            </a:bodyPr>
            <a:lstStyle/>
            <a:p>
              <a:r>
                <a:rPr lang="en-US" dirty="0"/>
                <a:t>A[1]</a:t>
              </a:r>
            </a:p>
          </p:txBody>
        </p:sp>
        <p:sp>
          <p:nvSpPr>
            <p:cNvPr id="36" name="TextBox 7">
              <a:extLst>
                <a:ext uri="{FF2B5EF4-FFF2-40B4-BE49-F238E27FC236}">
                  <a16:creationId xmlns:a16="http://schemas.microsoft.com/office/drawing/2014/main" id="{AB739762-0D34-402E-85C1-26F36657CD95}"/>
                </a:ext>
              </a:extLst>
            </p:cNvPr>
            <p:cNvSpPr txBox="1"/>
            <p:nvPr/>
          </p:nvSpPr>
          <p:spPr>
            <a:xfrm>
              <a:off x="4385146" y="3234292"/>
              <a:ext cx="575799" cy="369332"/>
            </a:xfrm>
            <a:prstGeom prst="rect">
              <a:avLst/>
            </a:prstGeom>
            <a:noFill/>
          </p:spPr>
          <p:txBody>
            <a:bodyPr wrap="none" rtlCol="0">
              <a:spAutoFit/>
            </a:bodyPr>
            <a:lstStyle/>
            <a:p>
              <a:r>
                <a:rPr lang="en-US" dirty="0"/>
                <a:t>A[2]</a:t>
              </a:r>
            </a:p>
          </p:txBody>
        </p:sp>
        <p:sp>
          <p:nvSpPr>
            <p:cNvPr id="37" name="TextBox 8">
              <a:extLst>
                <a:ext uri="{FF2B5EF4-FFF2-40B4-BE49-F238E27FC236}">
                  <a16:creationId xmlns:a16="http://schemas.microsoft.com/office/drawing/2014/main" id="{FA531C8F-449B-4AC1-AB99-6E9E266E1292}"/>
                </a:ext>
              </a:extLst>
            </p:cNvPr>
            <p:cNvSpPr txBox="1"/>
            <p:nvPr/>
          </p:nvSpPr>
          <p:spPr>
            <a:xfrm>
              <a:off x="5187542" y="3234292"/>
              <a:ext cx="575799" cy="369332"/>
            </a:xfrm>
            <a:prstGeom prst="rect">
              <a:avLst/>
            </a:prstGeom>
            <a:noFill/>
          </p:spPr>
          <p:txBody>
            <a:bodyPr wrap="none" rtlCol="0">
              <a:spAutoFit/>
            </a:bodyPr>
            <a:lstStyle/>
            <a:p>
              <a:r>
                <a:rPr lang="en-US" dirty="0"/>
                <a:t>A[3]</a:t>
              </a:r>
            </a:p>
          </p:txBody>
        </p:sp>
        <p:sp>
          <p:nvSpPr>
            <p:cNvPr id="38" name="TextBox 9">
              <a:extLst>
                <a:ext uri="{FF2B5EF4-FFF2-40B4-BE49-F238E27FC236}">
                  <a16:creationId xmlns:a16="http://schemas.microsoft.com/office/drawing/2014/main" id="{CB6E553C-8003-4125-8512-FCD71A3BDEB8}"/>
                </a:ext>
              </a:extLst>
            </p:cNvPr>
            <p:cNvSpPr txBox="1"/>
            <p:nvPr/>
          </p:nvSpPr>
          <p:spPr>
            <a:xfrm>
              <a:off x="6018833" y="3234292"/>
              <a:ext cx="575799" cy="369332"/>
            </a:xfrm>
            <a:prstGeom prst="rect">
              <a:avLst/>
            </a:prstGeom>
            <a:noFill/>
          </p:spPr>
          <p:txBody>
            <a:bodyPr wrap="none" rtlCol="0">
              <a:spAutoFit/>
            </a:bodyPr>
            <a:lstStyle/>
            <a:p>
              <a:r>
                <a:rPr lang="en-US" dirty="0"/>
                <a:t>A[4]</a:t>
              </a:r>
            </a:p>
          </p:txBody>
        </p:sp>
        <p:sp>
          <p:nvSpPr>
            <p:cNvPr id="39" name="TextBox 10">
              <a:extLst>
                <a:ext uri="{FF2B5EF4-FFF2-40B4-BE49-F238E27FC236}">
                  <a16:creationId xmlns:a16="http://schemas.microsoft.com/office/drawing/2014/main" id="{D4321533-D5D4-428E-9103-4C5DCC985666}"/>
                </a:ext>
              </a:extLst>
            </p:cNvPr>
            <p:cNvSpPr txBox="1"/>
            <p:nvPr/>
          </p:nvSpPr>
          <p:spPr>
            <a:xfrm>
              <a:off x="6785810" y="3234292"/>
              <a:ext cx="575799" cy="369332"/>
            </a:xfrm>
            <a:prstGeom prst="rect">
              <a:avLst/>
            </a:prstGeom>
            <a:noFill/>
          </p:spPr>
          <p:txBody>
            <a:bodyPr wrap="none" rtlCol="0">
              <a:spAutoFit/>
            </a:bodyPr>
            <a:lstStyle/>
            <a:p>
              <a:r>
                <a:rPr lang="en-US" dirty="0"/>
                <a:t>A[5]</a:t>
              </a:r>
            </a:p>
          </p:txBody>
        </p:sp>
      </p:grpSp>
      <p:sp>
        <p:nvSpPr>
          <p:cNvPr id="40" name="TextBox 11">
            <a:extLst>
              <a:ext uri="{FF2B5EF4-FFF2-40B4-BE49-F238E27FC236}">
                <a16:creationId xmlns:a16="http://schemas.microsoft.com/office/drawing/2014/main" id="{BCF79701-C595-409C-BECB-2235B00C40DD}"/>
              </a:ext>
            </a:extLst>
          </p:cNvPr>
          <p:cNvSpPr txBox="1"/>
          <p:nvPr/>
        </p:nvSpPr>
        <p:spPr>
          <a:xfrm>
            <a:off x="6101110" y="2383147"/>
            <a:ext cx="470000" cy="369332"/>
          </a:xfrm>
          <a:prstGeom prst="rect">
            <a:avLst/>
          </a:prstGeom>
          <a:noFill/>
        </p:spPr>
        <p:txBody>
          <a:bodyPr wrap="none" rtlCol="0">
            <a:spAutoFit/>
          </a:bodyPr>
          <a:lstStyle/>
          <a:p>
            <a:r>
              <a:rPr lang="en-US" dirty="0" err="1"/>
              <a:t>i</a:t>
            </a:r>
            <a:r>
              <a:rPr lang="en-US" dirty="0"/>
              <a:t>=1</a:t>
            </a:r>
          </a:p>
        </p:txBody>
      </p:sp>
      <p:graphicFrame>
        <p:nvGraphicFramePr>
          <p:cNvPr id="41" name="Table 19">
            <a:extLst>
              <a:ext uri="{FF2B5EF4-FFF2-40B4-BE49-F238E27FC236}">
                <a16:creationId xmlns:a16="http://schemas.microsoft.com/office/drawing/2014/main" id="{2A49E654-74CF-4F38-A423-B1FD6F2744A0}"/>
              </a:ext>
            </a:extLst>
          </p:cNvPr>
          <p:cNvGraphicFramePr>
            <a:graphicFrameLocks noGrp="1"/>
          </p:cNvGraphicFramePr>
          <p:nvPr>
            <p:extLst>
              <p:ext uri="{D42A27DB-BD31-4B8C-83A1-F6EECF244321}">
                <p14:modId xmlns:p14="http://schemas.microsoft.com/office/powerpoint/2010/main" val="1863040080"/>
              </p:ext>
            </p:extLst>
          </p:nvPr>
        </p:nvGraphicFramePr>
        <p:xfrm>
          <a:off x="7050126" y="1604648"/>
          <a:ext cx="4876800" cy="518160"/>
        </p:xfrm>
        <a:graphic>
          <a:graphicData uri="http://schemas.openxmlformats.org/drawingml/2006/table">
            <a:tbl>
              <a:tblPr firstRow="1" bandRow="1">
                <a:tableStyleId>{F5AB1C69-6EDB-4FF4-983F-18BD219EF322}</a:tableStyleId>
              </a:tblPr>
              <a:tblGrid>
                <a:gridCol w="812800">
                  <a:extLst>
                    <a:ext uri="{9D8B030D-6E8A-4147-A177-3AD203B41FA5}">
                      <a16:colId xmlns:a16="http://schemas.microsoft.com/office/drawing/2014/main" val="1353033606"/>
                    </a:ext>
                  </a:extLst>
                </a:gridCol>
                <a:gridCol w="812800">
                  <a:extLst>
                    <a:ext uri="{9D8B030D-6E8A-4147-A177-3AD203B41FA5}">
                      <a16:colId xmlns:a16="http://schemas.microsoft.com/office/drawing/2014/main" val="390627800"/>
                    </a:ext>
                  </a:extLst>
                </a:gridCol>
                <a:gridCol w="812800">
                  <a:extLst>
                    <a:ext uri="{9D8B030D-6E8A-4147-A177-3AD203B41FA5}">
                      <a16:colId xmlns:a16="http://schemas.microsoft.com/office/drawing/2014/main" val="532178561"/>
                    </a:ext>
                  </a:extLst>
                </a:gridCol>
                <a:gridCol w="812800">
                  <a:extLst>
                    <a:ext uri="{9D8B030D-6E8A-4147-A177-3AD203B41FA5}">
                      <a16:colId xmlns:a16="http://schemas.microsoft.com/office/drawing/2014/main" val="3121967516"/>
                    </a:ext>
                  </a:extLst>
                </a:gridCol>
                <a:gridCol w="812800">
                  <a:extLst>
                    <a:ext uri="{9D8B030D-6E8A-4147-A177-3AD203B41FA5}">
                      <a16:colId xmlns:a16="http://schemas.microsoft.com/office/drawing/2014/main" val="1320524895"/>
                    </a:ext>
                  </a:extLst>
                </a:gridCol>
                <a:gridCol w="812800">
                  <a:extLst>
                    <a:ext uri="{9D8B030D-6E8A-4147-A177-3AD203B41FA5}">
                      <a16:colId xmlns:a16="http://schemas.microsoft.com/office/drawing/2014/main" val="2204468777"/>
                    </a:ext>
                  </a:extLst>
                </a:gridCol>
              </a:tblGrid>
              <a:tr h="370840">
                <a:tc>
                  <a:txBody>
                    <a:bodyPr/>
                    <a:lstStyle/>
                    <a:p>
                      <a:pPr algn="ctr"/>
                      <a:r>
                        <a:rPr lang="en-US" dirty="0">
                          <a:solidFill>
                            <a:srgbClr val="FF0000"/>
                          </a:solidFill>
                        </a:rPr>
                        <a:t>7</a:t>
                      </a:r>
                    </a:p>
                  </a:txBody>
                  <a:tcPr>
                    <a:solidFill>
                      <a:schemeClr val="accent5">
                        <a:lumMod val="75000"/>
                      </a:schemeClr>
                    </a:solidFill>
                  </a:tcPr>
                </a:tc>
                <a:tc>
                  <a:txBody>
                    <a:bodyPr/>
                    <a:lstStyle/>
                    <a:p>
                      <a:pPr algn="ctr"/>
                      <a:r>
                        <a:rPr lang="en-US" dirty="0">
                          <a:solidFill>
                            <a:srgbClr val="FF0000"/>
                          </a:solidFill>
                        </a:rPr>
                        <a:t>1</a:t>
                      </a:r>
                    </a:p>
                  </a:txBody>
                  <a:tcPr>
                    <a:solidFill>
                      <a:schemeClr val="accent5">
                        <a:lumMod val="75000"/>
                      </a:schemeClr>
                    </a:solidFill>
                  </a:tcPr>
                </a:tc>
                <a:tc>
                  <a:txBody>
                    <a:bodyPr/>
                    <a:lstStyle/>
                    <a:p>
                      <a:pPr algn="ctr"/>
                      <a:r>
                        <a:rPr lang="en-US" dirty="0"/>
                        <a:t>7</a:t>
                      </a:r>
                    </a:p>
                  </a:txBody>
                  <a:tcPr>
                    <a:solidFill>
                      <a:schemeClr val="accent5">
                        <a:lumMod val="75000"/>
                      </a:schemeClr>
                    </a:solidFill>
                  </a:tcPr>
                </a:tc>
                <a:tc>
                  <a:txBody>
                    <a:bodyPr/>
                    <a:lstStyle/>
                    <a:p>
                      <a:pPr algn="ctr"/>
                      <a:r>
                        <a:rPr lang="en-US" dirty="0"/>
                        <a:t>9</a:t>
                      </a:r>
                    </a:p>
                  </a:txBody>
                  <a:tcPr>
                    <a:solidFill>
                      <a:schemeClr val="accent5">
                        <a:lumMod val="75000"/>
                      </a:schemeClr>
                    </a:solidFill>
                  </a:tcPr>
                </a:tc>
                <a:tc>
                  <a:txBody>
                    <a:bodyPr/>
                    <a:lstStyle/>
                    <a:p>
                      <a:pPr algn="ctr"/>
                      <a:r>
                        <a:rPr lang="en-US" dirty="0">
                          <a:solidFill>
                            <a:schemeClr val="bg1"/>
                          </a:solidFill>
                        </a:rPr>
                        <a:t>10</a:t>
                      </a:r>
                    </a:p>
                  </a:txBody>
                  <a:tcPr>
                    <a:solidFill>
                      <a:schemeClr val="accent5">
                        <a:lumMod val="75000"/>
                      </a:schemeClr>
                    </a:solidFill>
                  </a:tcPr>
                </a:tc>
                <a:tc>
                  <a:txBody>
                    <a:bodyPr/>
                    <a:lstStyle/>
                    <a:p>
                      <a:pPr algn="ctr"/>
                      <a:r>
                        <a:rPr lang="en-US" dirty="0">
                          <a:solidFill>
                            <a:schemeClr val="bg1"/>
                          </a:solidFill>
                        </a:rPr>
                        <a:t>35</a:t>
                      </a:r>
                    </a:p>
                  </a:txBody>
                  <a:tcPr>
                    <a:solidFill>
                      <a:schemeClr val="accent5">
                        <a:lumMod val="75000"/>
                      </a:schemeClr>
                    </a:solidFill>
                  </a:tcPr>
                </a:tc>
                <a:extLst>
                  <a:ext uri="{0D108BD9-81ED-4DB2-BD59-A6C34878D82A}">
                    <a16:rowId xmlns:a16="http://schemas.microsoft.com/office/drawing/2014/main" val="3569267353"/>
                  </a:ext>
                </a:extLst>
              </a:tr>
            </a:tbl>
          </a:graphicData>
        </a:graphic>
      </p:graphicFrame>
      <p:graphicFrame>
        <p:nvGraphicFramePr>
          <p:cNvPr id="42" name="Table 20">
            <a:extLst>
              <a:ext uri="{FF2B5EF4-FFF2-40B4-BE49-F238E27FC236}">
                <a16:creationId xmlns:a16="http://schemas.microsoft.com/office/drawing/2014/main" id="{2C762FC5-8DA0-4DB9-9548-D320752799B0}"/>
              </a:ext>
            </a:extLst>
          </p:cNvPr>
          <p:cNvGraphicFramePr>
            <a:graphicFrameLocks noGrp="1"/>
          </p:cNvGraphicFramePr>
          <p:nvPr>
            <p:extLst>
              <p:ext uri="{D42A27DB-BD31-4B8C-83A1-F6EECF244321}">
                <p14:modId xmlns:p14="http://schemas.microsoft.com/office/powerpoint/2010/main" val="503354133"/>
              </p:ext>
            </p:extLst>
          </p:nvPr>
        </p:nvGraphicFramePr>
        <p:xfrm>
          <a:off x="7050126" y="2049653"/>
          <a:ext cx="4876800" cy="518160"/>
        </p:xfrm>
        <a:graphic>
          <a:graphicData uri="http://schemas.openxmlformats.org/drawingml/2006/table">
            <a:tbl>
              <a:tblPr firstRow="1" bandRow="1">
                <a:tableStyleId>{F5AB1C69-6EDB-4FF4-983F-18BD219EF322}</a:tableStyleId>
              </a:tblPr>
              <a:tblGrid>
                <a:gridCol w="812800">
                  <a:extLst>
                    <a:ext uri="{9D8B030D-6E8A-4147-A177-3AD203B41FA5}">
                      <a16:colId xmlns:a16="http://schemas.microsoft.com/office/drawing/2014/main" val="1353033606"/>
                    </a:ext>
                  </a:extLst>
                </a:gridCol>
                <a:gridCol w="812800">
                  <a:extLst>
                    <a:ext uri="{9D8B030D-6E8A-4147-A177-3AD203B41FA5}">
                      <a16:colId xmlns:a16="http://schemas.microsoft.com/office/drawing/2014/main" val="390627800"/>
                    </a:ext>
                  </a:extLst>
                </a:gridCol>
                <a:gridCol w="812800">
                  <a:extLst>
                    <a:ext uri="{9D8B030D-6E8A-4147-A177-3AD203B41FA5}">
                      <a16:colId xmlns:a16="http://schemas.microsoft.com/office/drawing/2014/main" val="532178561"/>
                    </a:ext>
                  </a:extLst>
                </a:gridCol>
                <a:gridCol w="812800">
                  <a:extLst>
                    <a:ext uri="{9D8B030D-6E8A-4147-A177-3AD203B41FA5}">
                      <a16:colId xmlns:a16="http://schemas.microsoft.com/office/drawing/2014/main" val="3121967516"/>
                    </a:ext>
                  </a:extLst>
                </a:gridCol>
                <a:gridCol w="812800">
                  <a:extLst>
                    <a:ext uri="{9D8B030D-6E8A-4147-A177-3AD203B41FA5}">
                      <a16:colId xmlns:a16="http://schemas.microsoft.com/office/drawing/2014/main" val="1320524895"/>
                    </a:ext>
                  </a:extLst>
                </a:gridCol>
                <a:gridCol w="812800">
                  <a:extLst>
                    <a:ext uri="{9D8B030D-6E8A-4147-A177-3AD203B41FA5}">
                      <a16:colId xmlns:a16="http://schemas.microsoft.com/office/drawing/2014/main" val="2204468777"/>
                    </a:ext>
                  </a:extLst>
                </a:gridCol>
              </a:tblGrid>
              <a:tr h="370840">
                <a:tc>
                  <a:txBody>
                    <a:bodyPr/>
                    <a:lstStyle/>
                    <a:p>
                      <a:pPr algn="ctr"/>
                      <a:r>
                        <a:rPr lang="en-US" dirty="0"/>
                        <a:t>1</a:t>
                      </a:r>
                    </a:p>
                  </a:txBody>
                  <a:tcPr/>
                </a:tc>
                <a:tc>
                  <a:txBody>
                    <a:bodyPr/>
                    <a:lstStyle/>
                    <a:p>
                      <a:pPr algn="ctr"/>
                      <a:r>
                        <a:rPr lang="en-US" dirty="0">
                          <a:solidFill>
                            <a:srgbClr val="FF0000"/>
                          </a:solidFill>
                        </a:rPr>
                        <a:t>7</a:t>
                      </a:r>
                    </a:p>
                  </a:txBody>
                  <a:tcPr/>
                </a:tc>
                <a:tc>
                  <a:txBody>
                    <a:bodyPr/>
                    <a:lstStyle/>
                    <a:p>
                      <a:pPr algn="ctr"/>
                      <a:r>
                        <a:rPr lang="en-US" dirty="0">
                          <a:solidFill>
                            <a:srgbClr val="FF0000"/>
                          </a:solidFill>
                        </a:rPr>
                        <a:t>7</a:t>
                      </a:r>
                    </a:p>
                  </a:txBody>
                  <a:tcPr/>
                </a:tc>
                <a:tc>
                  <a:txBody>
                    <a:bodyPr/>
                    <a:lstStyle/>
                    <a:p>
                      <a:pPr algn="ctr"/>
                      <a:r>
                        <a:rPr lang="en-US" dirty="0"/>
                        <a:t>9</a:t>
                      </a:r>
                    </a:p>
                  </a:txBody>
                  <a:tcPr/>
                </a:tc>
                <a:tc>
                  <a:txBody>
                    <a:bodyPr/>
                    <a:lstStyle/>
                    <a:p>
                      <a:pPr algn="ctr"/>
                      <a:r>
                        <a:rPr lang="en-US" dirty="0">
                          <a:solidFill>
                            <a:schemeClr val="bg1"/>
                          </a:solidFill>
                        </a:rPr>
                        <a:t>10</a:t>
                      </a:r>
                    </a:p>
                  </a:txBody>
                  <a:tcPr/>
                </a:tc>
                <a:tc>
                  <a:txBody>
                    <a:bodyPr/>
                    <a:lstStyle/>
                    <a:p>
                      <a:pPr algn="ctr"/>
                      <a:r>
                        <a:rPr lang="en-US" dirty="0">
                          <a:solidFill>
                            <a:schemeClr val="bg1"/>
                          </a:solidFill>
                        </a:rPr>
                        <a:t>35</a:t>
                      </a:r>
                    </a:p>
                  </a:txBody>
                  <a:tcPr/>
                </a:tc>
                <a:extLst>
                  <a:ext uri="{0D108BD9-81ED-4DB2-BD59-A6C34878D82A}">
                    <a16:rowId xmlns:a16="http://schemas.microsoft.com/office/drawing/2014/main" val="3569267353"/>
                  </a:ext>
                </a:extLst>
              </a:tr>
            </a:tbl>
          </a:graphicData>
        </a:graphic>
      </p:graphicFrame>
      <p:graphicFrame>
        <p:nvGraphicFramePr>
          <p:cNvPr id="43" name="Table 21">
            <a:extLst>
              <a:ext uri="{FF2B5EF4-FFF2-40B4-BE49-F238E27FC236}">
                <a16:creationId xmlns:a16="http://schemas.microsoft.com/office/drawing/2014/main" id="{AE8E705F-AD9C-4477-8040-398823E4A300}"/>
              </a:ext>
            </a:extLst>
          </p:cNvPr>
          <p:cNvGraphicFramePr>
            <a:graphicFrameLocks noGrp="1"/>
          </p:cNvGraphicFramePr>
          <p:nvPr>
            <p:extLst>
              <p:ext uri="{D42A27DB-BD31-4B8C-83A1-F6EECF244321}">
                <p14:modId xmlns:p14="http://schemas.microsoft.com/office/powerpoint/2010/main" val="3405694651"/>
              </p:ext>
            </p:extLst>
          </p:nvPr>
        </p:nvGraphicFramePr>
        <p:xfrm>
          <a:off x="7050126" y="2490961"/>
          <a:ext cx="4876800" cy="518160"/>
        </p:xfrm>
        <a:graphic>
          <a:graphicData uri="http://schemas.openxmlformats.org/drawingml/2006/table">
            <a:tbl>
              <a:tblPr firstRow="1" bandRow="1">
                <a:tableStyleId>{F5AB1C69-6EDB-4FF4-983F-18BD219EF322}</a:tableStyleId>
              </a:tblPr>
              <a:tblGrid>
                <a:gridCol w="812800">
                  <a:extLst>
                    <a:ext uri="{9D8B030D-6E8A-4147-A177-3AD203B41FA5}">
                      <a16:colId xmlns:a16="http://schemas.microsoft.com/office/drawing/2014/main" val="1353033606"/>
                    </a:ext>
                  </a:extLst>
                </a:gridCol>
                <a:gridCol w="812800">
                  <a:extLst>
                    <a:ext uri="{9D8B030D-6E8A-4147-A177-3AD203B41FA5}">
                      <a16:colId xmlns:a16="http://schemas.microsoft.com/office/drawing/2014/main" val="390627800"/>
                    </a:ext>
                  </a:extLst>
                </a:gridCol>
                <a:gridCol w="812800">
                  <a:extLst>
                    <a:ext uri="{9D8B030D-6E8A-4147-A177-3AD203B41FA5}">
                      <a16:colId xmlns:a16="http://schemas.microsoft.com/office/drawing/2014/main" val="532178561"/>
                    </a:ext>
                  </a:extLst>
                </a:gridCol>
                <a:gridCol w="812800">
                  <a:extLst>
                    <a:ext uri="{9D8B030D-6E8A-4147-A177-3AD203B41FA5}">
                      <a16:colId xmlns:a16="http://schemas.microsoft.com/office/drawing/2014/main" val="3121967516"/>
                    </a:ext>
                  </a:extLst>
                </a:gridCol>
                <a:gridCol w="812800">
                  <a:extLst>
                    <a:ext uri="{9D8B030D-6E8A-4147-A177-3AD203B41FA5}">
                      <a16:colId xmlns:a16="http://schemas.microsoft.com/office/drawing/2014/main" val="1320524895"/>
                    </a:ext>
                  </a:extLst>
                </a:gridCol>
                <a:gridCol w="812800">
                  <a:extLst>
                    <a:ext uri="{9D8B030D-6E8A-4147-A177-3AD203B41FA5}">
                      <a16:colId xmlns:a16="http://schemas.microsoft.com/office/drawing/2014/main" val="2204468777"/>
                    </a:ext>
                  </a:extLst>
                </a:gridCol>
              </a:tblGrid>
              <a:tr h="370840">
                <a:tc>
                  <a:txBody>
                    <a:bodyPr/>
                    <a:lstStyle/>
                    <a:p>
                      <a:pPr algn="ctr"/>
                      <a:r>
                        <a:rPr lang="en-US" dirty="0"/>
                        <a:t>1</a:t>
                      </a:r>
                    </a:p>
                  </a:txBody>
                  <a:tcPr/>
                </a:tc>
                <a:tc>
                  <a:txBody>
                    <a:bodyPr/>
                    <a:lstStyle/>
                    <a:p>
                      <a:pPr algn="ctr"/>
                      <a:r>
                        <a:rPr lang="en-US" dirty="0"/>
                        <a:t>7</a:t>
                      </a:r>
                    </a:p>
                  </a:txBody>
                  <a:tcPr/>
                </a:tc>
                <a:tc>
                  <a:txBody>
                    <a:bodyPr/>
                    <a:lstStyle/>
                    <a:p>
                      <a:pPr algn="ctr"/>
                      <a:r>
                        <a:rPr lang="en-US" dirty="0">
                          <a:solidFill>
                            <a:srgbClr val="FF0000"/>
                          </a:solidFill>
                        </a:rPr>
                        <a:t>7</a:t>
                      </a:r>
                    </a:p>
                  </a:txBody>
                  <a:tcPr/>
                </a:tc>
                <a:tc>
                  <a:txBody>
                    <a:bodyPr/>
                    <a:lstStyle/>
                    <a:p>
                      <a:pPr algn="ctr"/>
                      <a:r>
                        <a:rPr lang="en-US" dirty="0">
                          <a:solidFill>
                            <a:srgbClr val="FF0000"/>
                          </a:solidFill>
                        </a:rPr>
                        <a:t>9</a:t>
                      </a:r>
                    </a:p>
                  </a:txBody>
                  <a:tcPr/>
                </a:tc>
                <a:tc>
                  <a:txBody>
                    <a:bodyPr/>
                    <a:lstStyle/>
                    <a:p>
                      <a:pPr algn="ctr"/>
                      <a:r>
                        <a:rPr lang="en-US" dirty="0">
                          <a:solidFill>
                            <a:schemeClr val="bg1"/>
                          </a:solidFill>
                        </a:rPr>
                        <a:t>10</a:t>
                      </a:r>
                    </a:p>
                  </a:txBody>
                  <a:tcPr/>
                </a:tc>
                <a:tc>
                  <a:txBody>
                    <a:bodyPr/>
                    <a:lstStyle/>
                    <a:p>
                      <a:pPr algn="ctr"/>
                      <a:r>
                        <a:rPr lang="en-US" dirty="0">
                          <a:solidFill>
                            <a:schemeClr val="bg1"/>
                          </a:solidFill>
                        </a:rPr>
                        <a:t>35</a:t>
                      </a:r>
                    </a:p>
                  </a:txBody>
                  <a:tcPr/>
                </a:tc>
                <a:extLst>
                  <a:ext uri="{0D108BD9-81ED-4DB2-BD59-A6C34878D82A}">
                    <a16:rowId xmlns:a16="http://schemas.microsoft.com/office/drawing/2014/main" val="3569267353"/>
                  </a:ext>
                </a:extLst>
              </a:tr>
            </a:tbl>
          </a:graphicData>
        </a:graphic>
      </p:graphicFrame>
      <p:graphicFrame>
        <p:nvGraphicFramePr>
          <p:cNvPr id="44" name="Table 22">
            <a:extLst>
              <a:ext uri="{FF2B5EF4-FFF2-40B4-BE49-F238E27FC236}">
                <a16:creationId xmlns:a16="http://schemas.microsoft.com/office/drawing/2014/main" id="{E188D8C2-C2D0-4978-840F-D4F252CA45C3}"/>
              </a:ext>
            </a:extLst>
          </p:cNvPr>
          <p:cNvGraphicFramePr>
            <a:graphicFrameLocks noGrp="1"/>
          </p:cNvGraphicFramePr>
          <p:nvPr>
            <p:extLst>
              <p:ext uri="{D42A27DB-BD31-4B8C-83A1-F6EECF244321}">
                <p14:modId xmlns:p14="http://schemas.microsoft.com/office/powerpoint/2010/main" val="3152705208"/>
              </p:ext>
            </p:extLst>
          </p:nvPr>
        </p:nvGraphicFramePr>
        <p:xfrm>
          <a:off x="7050126" y="2932269"/>
          <a:ext cx="4876800" cy="518160"/>
        </p:xfrm>
        <a:graphic>
          <a:graphicData uri="http://schemas.openxmlformats.org/drawingml/2006/table">
            <a:tbl>
              <a:tblPr firstRow="1" bandRow="1">
                <a:tableStyleId>{F5AB1C69-6EDB-4FF4-983F-18BD219EF322}</a:tableStyleId>
              </a:tblPr>
              <a:tblGrid>
                <a:gridCol w="812800">
                  <a:extLst>
                    <a:ext uri="{9D8B030D-6E8A-4147-A177-3AD203B41FA5}">
                      <a16:colId xmlns:a16="http://schemas.microsoft.com/office/drawing/2014/main" val="1353033606"/>
                    </a:ext>
                  </a:extLst>
                </a:gridCol>
                <a:gridCol w="812800">
                  <a:extLst>
                    <a:ext uri="{9D8B030D-6E8A-4147-A177-3AD203B41FA5}">
                      <a16:colId xmlns:a16="http://schemas.microsoft.com/office/drawing/2014/main" val="390627800"/>
                    </a:ext>
                  </a:extLst>
                </a:gridCol>
                <a:gridCol w="812800">
                  <a:extLst>
                    <a:ext uri="{9D8B030D-6E8A-4147-A177-3AD203B41FA5}">
                      <a16:colId xmlns:a16="http://schemas.microsoft.com/office/drawing/2014/main" val="532178561"/>
                    </a:ext>
                  </a:extLst>
                </a:gridCol>
                <a:gridCol w="812800">
                  <a:extLst>
                    <a:ext uri="{9D8B030D-6E8A-4147-A177-3AD203B41FA5}">
                      <a16:colId xmlns:a16="http://schemas.microsoft.com/office/drawing/2014/main" val="3121967516"/>
                    </a:ext>
                  </a:extLst>
                </a:gridCol>
                <a:gridCol w="812800">
                  <a:extLst>
                    <a:ext uri="{9D8B030D-6E8A-4147-A177-3AD203B41FA5}">
                      <a16:colId xmlns:a16="http://schemas.microsoft.com/office/drawing/2014/main" val="1320524895"/>
                    </a:ext>
                  </a:extLst>
                </a:gridCol>
                <a:gridCol w="812800">
                  <a:extLst>
                    <a:ext uri="{9D8B030D-6E8A-4147-A177-3AD203B41FA5}">
                      <a16:colId xmlns:a16="http://schemas.microsoft.com/office/drawing/2014/main" val="2204468777"/>
                    </a:ext>
                  </a:extLst>
                </a:gridCol>
              </a:tblGrid>
              <a:tr h="370840">
                <a:tc>
                  <a:txBody>
                    <a:bodyPr/>
                    <a:lstStyle/>
                    <a:p>
                      <a:pPr algn="ctr"/>
                      <a:r>
                        <a:rPr lang="en-US" dirty="0"/>
                        <a:t>1</a:t>
                      </a:r>
                    </a:p>
                  </a:txBody>
                  <a:tcPr/>
                </a:tc>
                <a:tc>
                  <a:txBody>
                    <a:bodyPr/>
                    <a:lstStyle/>
                    <a:p>
                      <a:pPr algn="ctr"/>
                      <a:r>
                        <a:rPr lang="en-US" dirty="0"/>
                        <a:t>7</a:t>
                      </a:r>
                    </a:p>
                  </a:txBody>
                  <a:tcPr/>
                </a:tc>
                <a:tc>
                  <a:txBody>
                    <a:bodyPr/>
                    <a:lstStyle/>
                    <a:p>
                      <a:pPr algn="ctr"/>
                      <a:r>
                        <a:rPr lang="en-US" dirty="0"/>
                        <a:t>7</a:t>
                      </a:r>
                    </a:p>
                  </a:txBody>
                  <a:tcPr/>
                </a:tc>
                <a:tc>
                  <a:txBody>
                    <a:bodyPr/>
                    <a:lstStyle/>
                    <a:p>
                      <a:pPr algn="ctr"/>
                      <a:r>
                        <a:rPr lang="en-US" dirty="0">
                          <a:solidFill>
                            <a:srgbClr val="FF0000"/>
                          </a:solidFill>
                        </a:rPr>
                        <a:t>9</a:t>
                      </a:r>
                    </a:p>
                  </a:txBody>
                  <a:tcPr/>
                </a:tc>
                <a:tc>
                  <a:txBody>
                    <a:bodyPr/>
                    <a:lstStyle/>
                    <a:p>
                      <a:pPr algn="ctr"/>
                      <a:r>
                        <a:rPr lang="en-US" dirty="0">
                          <a:solidFill>
                            <a:srgbClr val="FF0000"/>
                          </a:solidFill>
                        </a:rPr>
                        <a:t>10</a:t>
                      </a:r>
                    </a:p>
                  </a:txBody>
                  <a:tcPr/>
                </a:tc>
                <a:tc>
                  <a:txBody>
                    <a:bodyPr/>
                    <a:lstStyle/>
                    <a:p>
                      <a:pPr algn="ctr"/>
                      <a:r>
                        <a:rPr lang="en-US" dirty="0">
                          <a:solidFill>
                            <a:schemeClr val="bg1"/>
                          </a:solidFill>
                        </a:rPr>
                        <a:t>35</a:t>
                      </a:r>
                    </a:p>
                  </a:txBody>
                  <a:tcPr/>
                </a:tc>
                <a:extLst>
                  <a:ext uri="{0D108BD9-81ED-4DB2-BD59-A6C34878D82A}">
                    <a16:rowId xmlns:a16="http://schemas.microsoft.com/office/drawing/2014/main" val="3569267353"/>
                  </a:ext>
                </a:extLst>
              </a:tr>
            </a:tbl>
          </a:graphicData>
        </a:graphic>
      </p:graphicFrame>
      <p:graphicFrame>
        <p:nvGraphicFramePr>
          <p:cNvPr id="45" name="Table 23">
            <a:extLst>
              <a:ext uri="{FF2B5EF4-FFF2-40B4-BE49-F238E27FC236}">
                <a16:creationId xmlns:a16="http://schemas.microsoft.com/office/drawing/2014/main" id="{0FEB02C2-2DFA-420D-9E86-1D7A5B475EAA}"/>
              </a:ext>
            </a:extLst>
          </p:cNvPr>
          <p:cNvGraphicFramePr>
            <a:graphicFrameLocks noGrp="1"/>
          </p:cNvGraphicFramePr>
          <p:nvPr>
            <p:extLst>
              <p:ext uri="{D42A27DB-BD31-4B8C-83A1-F6EECF244321}">
                <p14:modId xmlns:p14="http://schemas.microsoft.com/office/powerpoint/2010/main" val="1564734427"/>
              </p:ext>
            </p:extLst>
          </p:nvPr>
        </p:nvGraphicFramePr>
        <p:xfrm>
          <a:off x="7050126" y="3352337"/>
          <a:ext cx="4876800" cy="518160"/>
        </p:xfrm>
        <a:graphic>
          <a:graphicData uri="http://schemas.openxmlformats.org/drawingml/2006/table">
            <a:tbl>
              <a:tblPr firstRow="1" bandRow="1">
                <a:tableStyleId>{F5AB1C69-6EDB-4FF4-983F-18BD219EF322}</a:tableStyleId>
              </a:tblPr>
              <a:tblGrid>
                <a:gridCol w="812800">
                  <a:extLst>
                    <a:ext uri="{9D8B030D-6E8A-4147-A177-3AD203B41FA5}">
                      <a16:colId xmlns:a16="http://schemas.microsoft.com/office/drawing/2014/main" val="1353033606"/>
                    </a:ext>
                  </a:extLst>
                </a:gridCol>
                <a:gridCol w="812800">
                  <a:extLst>
                    <a:ext uri="{9D8B030D-6E8A-4147-A177-3AD203B41FA5}">
                      <a16:colId xmlns:a16="http://schemas.microsoft.com/office/drawing/2014/main" val="390627800"/>
                    </a:ext>
                  </a:extLst>
                </a:gridCol>
                <a:gridCol w="812800">
                  <a:extLst>
                    <a:ext uri="{9D8B030D-6E8A-4147-A177-3AD203B41FA5}">
                      <a16:colId xmlns:a16="http://schemas.microsoft.com/office/drawing/2014/main" val="532178561"/>
                    </a:ext>
                  </a:extLst>
                </a:gridCol>
                <a:gridCol w="812800">
                  <a:extLst>
                    <a:ext uri="{9D8B030D-6E8A-4147-A177-3AD203B41FA5}">
                      <a16:colId xmlns:a16="http://schemas.microsoft.com/office/drawing/2014/main" val="3121967516"/>
                    </a:ext>
                  </a:extLst>
                </a:gridCol>
                <a:gridCol w="812800">
                  <a:extLst>
                    <a:ext uri="{9D8B030D-6E8A-4147-A177-3AD203B41FA5}">
                      <a16:colId xmlns:a16="http://schemas.microsoft.com/office/drawing/2014/main" val="1320524895"/>
                    </a:ext>
                  </a:extLst>
                </a:gridCol>
                <a:gridCol w="812800">
                  <a:extLst>
                    <a:ext uri="{9D8B030D-6E8A-4147-A177-3AD203B41FA5}">
                      <a16:colId xmlns:a16="http://schemas.microsoft.com/office/drawing/2014/main" val="2204468777"/>
                    </a:ext>
                  </a:extLst>
                </a:gridCol>
              </a:tblGrid>
              <a:tr h="370840">
                <a:tc>
                  <a:txBody>
                    <a:bodyPr/>
                    <a:lstStyle/>
                    <a:p>
                      <a:pPr algn="ctr"/>
                      <a:r>
                        <a:rPr lang="en-US" dirty="0"/>
                        <a:t>1</a:t>
                      </a:r>
                    </a:p>
                  </a:txBody>
                  <a:tcPr/>
                </a:tc>
                <a:tc>
                  <a:txBody>
                    <a:bodyPr/>
                    <a:lstStyle/>
                    <a:p>
                      <a:pPr algn="ctr"/>
                      <a:r>
                        <a:rPr lang="en-US" dirty="0"/>
                        <a:t>7</a:t>
                      </a:r>
                    </a:p>
                  </a:txBody>
                  <a:tcPr/>
                </a:tc>
                <a:tc>
                  <a:txBody>
                    <a:bodyPr/>
                    <a:lstStyle/>
                    <a:p>
                      <a:pPr algn="ctr"/>
                      <a:r>
                        <a:rPr lang="en-US" dirty="0"/>
                        <a:t>7</a:t>
                      </a:r>
                    </a:p>
                  </a:txBody>
                  <a:tcPr/>
                </a:tc>
                <a:tc>
                  <a:txBody>
                    <a:bodyPr/>
                    <a:lstStyle/>
                    <a:p>
                      <a:pPr algn="ctr"/>
                      <a:r>
                        <a:rPr lang="en-US" dirty="0">
                          <a:solidFill>
                            <a:schemeClr val="bg1"/>
                          </a:solidFill>
                        </a:rPr>
                        <a:t>9</a:t>
                      </a:r>
                    </a:p>
                  </a:txBody>
                  <a:tcPr/>
                </a:tc>
                <a:tc>
                  <a:txBody>
                    <a:bodyPr/>
                    <a:lstStyle/>
                    <a:p>
                      <a:pPr algn="ctr"/>
                      <a:r>
                        <a:rPr lang="en-US" dirty="0">
                          <a:solidFill>
                            <a:schemeClr val="accent4">
                              <a:lumMod val="40000"/>
                              <a:lumOff val="60000"/>
                            </a:schemeClr>
                          </a:solidFill>
                        </a:rPr>
                        <a:t>10</a:t>
                      </a:r>
                    </a:p>
                  </a:txBody>
                  <a:tcPr/>
                </a:tc>
                <a:tc>
                  <a:txBody>
                    <a:bodyPr/>
                    <a:lstStyle/>
                    <a:p>
                      <a:pPr algn="ctr"/>
                      <a:r>
                        <a:rPr lang="en-US" dirty="0">
                          <a:solidFill>
                            <a:schemeClr val="accent4">
                              <a:lumMod val="40000"/>
                              <a:lumOff val="60000"/>
                            </a:schemeClr>
                          </a:solidFill>
                        </a:rPr>
                        <a:t>35</a:t>
                      </a:r>
                    </a:p>
                  </a:txBody>
                  <a:tcPr/>
                </a:tc>
                <a:extLst>
                  <a:ext uri="{0D108BD9-81ED-4DB2-BD59-A6C34878D82A}">
                    <a16:rowId xmlns:a16="http://schemas.microsoft.com/office/drawing/2014/main" val="3569267353"/>
                  </a:ext>
                </a:extLst>
              </a:tr>
            </a:tbl>
          </a:graphicData>
        </a:graphic>
      </p:graphicFrame>
    </p:spTree>
    <p:extLst>
      <p:ext uri="{BB962C8B-B14F-4D97-AF65-F5344CB8AC3E}">
        <p14:creationId xmlns:p14="http://schemas.microsoft.com/office/powerpoint/2010/main" val="4267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a:extLst>
              <a:ext uri="{FF2B5EF4-FFF2-40B4-BE49-F238E27FC236}">
                <a16:creationId xmlns:a16="http://schemas.microsoft.com/office/drawing/2014/main" id="{482C7B1A-8812-44F5-AAF1-51F1A576E570}"/>
              </a:ext>
            </a:extLst>
          </p:cNvPr>
          <p:cNvGrpSpPr/>
          <p:nvPr/>
        </p:nvGrpSpPr>
        <p:grpSpPr>
          <a:xfrm>
            <a:off x="1867015" y="251599"/>
            <a:ext cx="4621580" cy="388315"/>
            <a:chOff x="2740029" y="3225351"/>
            <a:chExt cx="4621580" cy="388315"/>
          </a:xfrm>
        </p:grpSpPr>
        <p:sp>
          <p:nvSpPr>
            <p:cNvPr id="5" name="TextBox 5">
              <a:extLst>
                <a:ext uri="{FF2B5EF4-FFF2-40B4-BE49-F238E27FC236}">
                  <a16:creationId xmlns:a16="http://schemas.microsoft.com/office/drawing/2014/main" id="{E51A5E8E-C868-42B5-96D0-44A155122E14}"/>
                </a:ext>
              </a:extLst>
            </p:cNvPr>
            <p:cNvSpPr txBox="1"/>
            <p:nvPr/>
          </p:nvSpPr>
          <p:spPr>
            <a:xfrm>
              <a:off x="2740029" y="3244334"/>
              <a:ext cx="575799" cy="369332"/>
            </a:xfrm>
            <a:prstGeom prst="rect">
              <a:avLst/>
            </a:prstGeom>
            <a:noFill/>
          </p:spPr>
          <p:txBody>
            <a:bodyPr wrap="none" rtlCol="0">
              <a:spAutoFit/>
            </a:bodyPr>
            <a:lstStyle/>
            <a:p>
              <a:r>
                <a:rPr lang="en-US" dirty="0"/>
                <a:t>A[0]</a:t>
              </a:r>
            </a:p>
          </p:txBody>
        </p:sp>
        <p:sp>
          <p:nvSpPr>
            <p:cNvPr id="6" name="TextBox 6">
              <a:extLst>
                <a:ext uri="{FF2B5EF4-FFF2-40B4-BE49-F238E27FC236}">
                  <a16:creationId xmlns:a16="http://schemas.microsoft.com/office/drawing/2014/main" id="{96D22A40-A9EE-4545-A98E-A3B0B951EEA2}"/>
                </a:ext>
              </a:extLst>
            </p:cNvPr>
            <p:cNvSpPr txBox="1"/>
            <p:nvPr/>
          </p:nvSpPr>
          <p:spPr>
            <a:xfrm>
              <a:off x="3582750" y="3225351"/>
              <a:ext cx="575799" cy="369332"/>
            </a:xfrm>
            <a:prstGeom prst="rect">
              <a:avLst/>
            </a:prstGeom>
            <a:noFill/>
          </p:spPr>
          <p:txBody>
            <a:bodyPr wrap="none" rtlCol="0">
              <a:spAutoFit/>
            </a:bodyPr>
            <a:lstStyle/>
            <a:p>
              <a:r>
                <a:rPr lang="en-US" dirty="0"/>
                <a:t>A[1]</a:t>
              </a:r>
            </a:p>
          </p:txBody>
        </p:sp>
        <p:sp>
          <p:nvSpPr>
            <p:cNvPr id="7" name="TextBox 7">
              <a:extLst>
                <a:ext uri="{FF2B5EF4-FFF2-40B4-BE49-F238E27FC236}">
                  <a16:creationId xmlns:a16="http://schemas.microsoft.com/office/drawing/2014/main" id="{ECB7A0B0-9BFB-49C7-9B4D-99BE09AC4535}"/>
                </a:ext>
              </a:extLst>
            </p:cNvPr>
            <p:cNvSpPr txBox="1"/>
            <p:nvPr/>
          </p:nvSpPr>
          <p:spPr>
            <a:xfrm>
              <a:off x="4385146" y="3234292"/>
              <a:ext cx="575799" cy="369332"/>
            </a:xfrm>
            <a:prstGeom prst="rect">
              <a:avLst/>
            </a:prstGeom>
            <a:noFill/>
          </p:spPr>
          <p:txBody>
            <a:bodyPr wrap="none" rtlCol="0">
              <a:spAutoFit/>
            </a:bodyPr>
            <a:lstStyle/>
            <a:p>
              <a:r>
                <a:rPr lang="en-US" dirty="0"/>
                <a:t>A[2]</a:t>
              </a:r>
            </a:p>
          </p:txBody>
        </p:sp>
        <p:sp>
          <p:nvSpPr>
            <p:cNvPr id="8" name="TextBox 8">
              <a:extLst>
                <a:ext uri="{FF2B5EF4-FFF2-40B4-BE49-F238E27FC236}">
                  <a16:creationId xmlns:a16="http://schemas.microsoft.com/office/drawing/2014/main" id="{5C73324E-9F7A-4CCF-A07B-948CE5AC9589}"/>
                </a:ext>
              </a:extLst>
            </p:cNvPr>
            <p:cNvSpPr txBox="1"/>
            <p:nvPr/>
          </p:nvSpPr>
          <p:spPr>
            <a:xfrm>
              <a:off x="5187542" y="3234292"/>
              <a:ext cx="575799" cy="369332"/>
            </a:xfrm>
            <a:prstGeom prst="rect">
              <a:avLst/>
            </a:prstGeom>
            <a:noFill/>
          </p:spPr>
          <p:txBody>
            <a:bodyPr wrap="none" rtlCol="0">
              <a:spAutoFit/>
            </a:bodyPr>
            <a:lstStyle/>
            <a:p>
              <a:r>
                <a:rPr lang="en-US" dirty="0"/>
                <a:t>A[3]</a:t>
              </a:r>
            </a:p>
          </p:txBody>
        </p:sp>
        <p:sp>
          <p:nvSpPr>
            <p:cNvPr id="9" name="TextBox 9">
              <a:extLst>
                <a:ext uri="{FF2B5EF4-FFF2-40B4-BE49-F238E27FC236}">
                  <a16:creationId xmlns:a16="http://schemas.microsoft.com/office/drawing/2014/main" id="{9BA1CBA2-C24F-4702-8D14-3F7B805DC76C}"/>
                </a:ext>
              </a:extLst>
            </p:cNvPr>
            <p:cNvSpPr txBox="1"/>
            <p:nvPr/>
          </p:nvSpPr>
          <p:spPr>
            <a:xfrm>
              <a:off x="6018833" y="3234292"/>
              <a:ext cx="575799" cy="369332"/>
            </a:xfrm>
            <a:prstGeom prst="rect">
              <a:avLst/>
            </a:prstGeom>
            <a:noFill/>
          </p:spPr>
          <p:txBody>
            <a:bodyPr wrap="none" rtlCol="0">
              <a:spAutoFit/>
            </a:bodyPr>
            <a:lstStyle/>
            <a:p>
              <a:r>
                <a:rPr lang="en-US" dirty="0"/>
                <a:t>A[4]</a:t>
              </a:r>
            </a:p>
          </p:txBody>
        </p:sp>
        <p:sp>
          <p:nvSpPr>
            <p:cNvPr id="10" name="TextBox 10">
              <a:extLst>
                <a:ext uri="{FF2B5EF4-FFF2-40B4-BE49-F238E27FC236}">
                  <a16:creationId xmlns:a16="http://schemas.microsoft.com/office/drawing/2014/main" id="{286E67BF-D077-434A-9806-123F1CFF364D}"/>
                </a:ext>
              </a:extLst>
            </p:cNvPr>
            <p:cNvSpPr txBox="1"/>
            <p:nvPr/>
          </p:nvSpPr>
          <p:spPr>
            <a:xfrm>
              <a:off x="6785810" y="3234292"/>
              <a:ext cx="575799" cy="369332"/>
            </a:xfrm>
            <a:prstGeom prst="rect">
              <a:avLst/>
            </a:prstGeom>
            <a:noFill/>
          </p:spPr>
          <p:txBody>
            <a:bodyPr wrap="none" rtlCol="0">
              <a:spAutoFit/>
            </a:bodyPr>
            <a:lstStyle/>
            <a:p>
              <a:r>
                <a:rPr lang="en-US" dirty="0"/>
                <a:t>A[5]</a:t>
              </a:r>
            </a:p>
          </p:txBody>
        </p:sp>
      </p:grpSp>
      <p:sp>
        <p:nvSpPr>
          <p:cNvPr id="11" name="TextBox 11">
            <a:extLst>
              <a:ext uri="{FF2B5EF4-FFF2-40B4-BE49-F238E27FC236}">
                <a16:creationId xmlns:a16="http://schemas.microsoft.com/office/drawing/2014/main" id="{ECFFECF2-8873-490B-9113-3F235B4ECCEA}"/>
              </a:ext>
            </a:extLst>
          </p:cNvPr>
          <p:cNvSpPr txBox="1"/>
          <p:nvPr/>
        </p:nvSpPr>
        <p:spPr>
          <a:xfrm>
            <a:off x="799267" y="1418413"/>
            <a:ext cx="628698" cy="523220"/>
          </a:xfrm>
          <a:prstGeom prst="rect">
            <a:avLst/>
          </a:prstGeom>
          <a:noFill/>
        </p:spPr>
        <p:txBody>
          <a:bodyPr wrap="none" rtlCol="0">
            <a:spAutoFit/>
          </a:bodyPr>
          <a:lstStyle/>
          <a:p>
            <a:r>
              <a:rPr lang="en-US" dirty="0" err="1"/>
              <a:t>i</a:t>
            </a:r>
            <a:r>
              <a:rPr lang="en-US" dirty="0"/>
              <a:t>=2</a:t>
            </a:r>
          </a:p>
        </p:txBody>
      </p:sp>
      <p:graphicFrame>
        <p:nvGraphicFramePr>
          <p:cNvPr id="12" name="Table 19">
            <a:extLst>
              <a:ext uri="{FF2B5EF4-FFF2-40B4-BE49-F238E27FC236}">
                <a16:creationId xmlns:a16="http://schemas.microsoft.com/office/drawing/2014/main" id="{CFE677EC-DA98-4A50-A041-98558474147E}"/>
              </a:ext>
            </a:extLst>
          </p:cNvPr>
          <p:cNvGraphicFramePr>
            <a:graphicFrameLocks noGrp="1"/>
          </p:cNvGraphicFramePr>
          <p:nvPr>
            <p:extLst>
              <p:ext uri="{D42A27DB-BD31-4B8C-83A1-F6EECF244321}">
                <p14:modId xmlns:p14="http://schemas.microsoft.com/office/powerpoint/2010/main" val="2378103083"/>
              </p:ext>
            </p:extLst>
          </p:nvPr>
        </p:nvGraphicFramePr>
        <p:xfrm>
          <a:off x="1748283" y="639914"/>
          <a:ext cx="4876800" cy="518160"/>
        </p:xfrm>
        <a:graphic>
          <a:graphicData uri="http://schemas.openxmlformats.org/drawingml/2006/table">
            <a:tbl>
              <a:tblPr firstRow="1" bandRow="1">
                <a:tableStyleId>{F5AB1C69-6EDB-4FF4-983F-18BD219EF322}</a:tableStyleId>
              </a:tblPr>
              <a:tblGrid>
                <a:gridCol w="812800">
                  <a:extLst>
                    <a:ext uri="{9D8B030D-6E8A-4147-A177-3AD203B41FA5}">
                      <a16:colId xmlns:a16="http://schemas.microsoft.com/office/drawing/2014/main" val="1353033606"/>
                    </a:ext>
                  </a:extLst>
                </a:gridCol>
                <a:gridCol w="812800">
                  <a:extLst>
                    <a:ext uri="{9D8B030D-6E8A-4147-A177-3AD203B41FA5}">
                      <a16:colId xmlns:a16="http://schemas.microsoft.com/office/drawing/2014/main" val="390627800"/>
                    </a:ext>
                  </a:extLst>
                </a:gridCol>
                <a:gridCol w="812800">
                  <a:extLst>
                    <a:ext uri="{9D8B030D-6E8A-4147-A177-3AD203B41FA5}">
                      <a16:colId xmlns:a16="http://schemas.microsoft.com/office/drawing/2014/main" val="532178561"/>
                    </a:ext>
                  </a:extLst>
                </a:gridCol>
                <a:gridCol w="812800">
                  <a:extLst>
                    <a:ext uri="{9D8B030D-6E8A-4147-A177-3AD203B41FA5}">
                      <a16:colId xmlns:a16="http://schemas.microsoft.com/office/drawing/2014/main" val="3121967516"/>
                    </a:ext>
                  </a:extLst>
                </a:gridCol>
                <a:gridCol w="812800">
                  <a:extLst>
                    <a:ext uri="{9D8B030D-6E8A-4147-A177-3AD203B41FA5}">
                      <a16:colId xmlns:a16="http://schemas.microsoft.com/office/drawing/2014/main" val="1320524895"/>
                    </a:ext>
                  </a:extLst>
                </a:gridCol>
                <a:gridCol w="812800">
                  <a:extLst>
                    <a:ext uri="{9D8B030D-6E8A-4147-A177-3AD203B41FA5}">
                      <a16:colId xmlns:a16="http://schemas.microsoft.com/office/drawing/2014/main" val="2204468777"/>
                    </a:ext>
                  </a:extLst>
                </a:gridCol>
              </a:tblGrid>
              <a:tr h="370840">
                <a:tc>
                  <a:txBody>
                    <a:bodyPr/>
                    <a:lstStyle/>
                    <a:p>
                      <a:pPr algn="ctr"/>
                      <a:r>
                        <a:rPr lang="en-US" dirty="0">
                          <a:solidFill>
                            <a:srgbClr val="FF0000"/>
                          </a:solidFill>
                        </a:rPr>
                        <a:t>7</a:t>
                      </a:r>
                    </a:p>
                  </a:txBody>
                  <a:tcPr>
                    <a:solidFill>
                      <a:schemeClr val="accent5">
                        <a:lumMod val="75000"/>
                      </a:schemeClr>
                    </a:solidFill>
                  </a:tcPr>
                </a:tc>
                <a:tc>
                  <a:txBody>
                    <a:bodyPr/>
                    <a:lstStyle/>
                    <a:p>
                      <a:pPr algn="ctr"/>
                      <a:r>
                        <a:rPr lang="en-US" dirty="0">
                          <a:solidFill>
                            <a:srgbClr val="FF0000"/>
                          </a:solidFill>
                        </a:rPr>
                        <a:t>1</a:t>
                      </a:r>
                    </a:p>
                  </a:txBody>
                  <a:tcPr>
                    <a:solidFill>
                      <a:schemeClr val="accent5">
                        <a:lumMod val="75000"/>
                      </a:schemeClr>
                    </a:solidFill>
                  </a:tcPr>
                </a:tc>
                <a:tc>
                  <a:txBody>
                    <a:bodyPr/>
                    <a:lstStyle/>
                    <a:p>
                      <a:pPr algn="ctr"/>
                      <a:r>
                        <a:rPr lang="en-US" dirty="0"/>
                        <a:t>7</a:t>
                      </a:r>
                    </a:p>
                  </a:txBody>
                  <a:tcPr>
                    <a:solidFill>
                      <a:schemeClr val="accent5">
                        <a:lumMod val="75000"/>
                      </a:schemeClr>
                    </a:solidFill>
                  </a:tcPr>
                </a:tc>
                <a:tc>
                  <a:txBody>
                    <a:bodyPr/>
                    <a:lstStyle/>
                    <a:p>
                      <a:pPr algn="ctr"/>
                      <a:r>
                        <a:rPr lang="en-US" dirty="0"/>
                        <a:t>9</a:t>
                      </a:r>
                    </a:p>
                  </a:txBody>
                  <a:tcPr>
                    <a:solidFill>
                      <a:schemeClr val="accent5">
                        <a:lumMod val="75000"/>
                      </a:schemeClr>
                    </a:solidFill>
                  </a:tcPr>
                </a:tc>
                <a:tc>
                  <a:txBody>
                    <a:bodyPr/>
                    <a:lstStyle/>
                    <a:p>
                      <a:pPr algn="ctr"/>
                      <a:r>
                        <a:rPr lang="en-US" dirty="0">
                          <a:solidFill>
                            <a:schemeClr val="bg1"/>
                          </a:solidFill>
                        </a:rPr>
                        <a:t>10</a:t>
                      </a:r>
                    </a:p>
                  </a:txBody>
                  <a:tcPr>
                    <a:solidFill>
                      <a:schemeClr val="accent5">
                        <a:lumMod val="75000"/>
                      </a:schemeClr>
                    </a:solidFill>
                  </a:tcPr>
                </a:tc>
                <a:tc>
                  <a:txBody>
                    <a:bodyPr/>
                    <a:lstStyle/>
                    <a:p>
                      <a:pPr algn="ctr"/>
                      <a:r>
                        <a:rPr lang="en-US" dirty="0">
                          <a:solidFill>
                            <a:schemeClr val="bg1"/>
                          </a:solidFill>
                        </a:rPr>
                        <a:t>35</a:t>
                      </a:r>
                    </a:p>
                  </a:txBody>
                  <a:tcPr>
                    <a:solidFill>
                      <a:schemeClr val="accent5">
                        <a:lumMod val="75000"/>
                      </a:schemeClr>
                    </a:solidFill>
                  </a:tcPr>
                </a:tc>
                <a:extLst>
                  <a:ext uri="{0D108BD9-81ED-4DB2-BD59-A6C34878D82A}">
                    <a16:rowId xmlns:a16="http://schemas.microsoft.com/office/drawing/2014/main" val="3569267353"/>
                  </a:ext>
                </a:extLst>
              </a:tr>
            </a:tbl>
          </a:graphicData>
        </a:graphic>
      </p:graphicFrame>
      <p:graphicFrame>
        <p:nvGraphicFramePr>
          <p:cNvPr id="13" name="Table 20">
            <a:extLst>
              <a:ext uri="{FF2B5EF4-FFF2-40B4-BE49-F238E27FC236}">
                <a16:creationId xmlns:a16="http://schemas.microsoft.com/office/drawing/2014/main" id="{3C27EA57-7FC0-4CEC-9C5A-42A576486483}"/>
              </a:ext>
            </a:extLst>
          </p:cNvPr>
          <p:cNvGraphicFramePr>
            <a:graphicFrameLocks noGrp="1"/>
          </p:cNvGraphicFramePr>
          <p:nvPr>
            <p:extLst>
              <p:ext uri="{D42A27DB-BD31-4B8C-83A1-F6EECF244321}">
                <p14:modId xmlns:p14="http://schemas.microsoft.com/office/powerpoint/2010/main" val="2156543686"/>
              </p:ext>
            </p:extLst>
          </p:nvPr>
        </p:nvGraphicFramePr>
        <p:xfrm>
          <a:off x="1748283" y="1084919"/>
          <a:ext cx="4876800" cy="518160"/>
        </p:xfrm>
        <a:graphic>
          <a:graphicData uri="http://schemas.openxmlformats.org/drawingml/2006/table">
            <a:tbl>
              <a:tblPr firstRow="1" bandRow="1">
                <a:tableStyleId>{F5AB1C69-6EDB-4FF4-983F-18BD219EF322}</a:tableStyleId>
              </a:tblPr>
              <a:tblGrid>
                <a:gridCol w="812800">
                  <a:extLst>
                    <a:ext uri="{9D8B030D-6E8A-4147-A177-3AD203B41FA5}">
                      <a16:colId xmlns:a16="http://schemas.microsoft.com/office/drawing/2014/main" val="1353033606"/>
                    </a:ext>
                  </a:extLst>
                </a:gridCol>
                <a:gridCol w="812800">
                  <a:extLst>
                    <a:ext uri="{9D8B030D-6E8A-4147-A177-3AD203B41FA5}">
                      <a16:colId xmlns:a16="http://schemas.microsoft.com/office/drawing/2014/main" val="390627800"/>
                    </a:ext>
                  </a:extLst>
                </a:gridCol>
                <a:gridCol w="812800">
                  <a:extLst>
                    <a:ext uri="{9D8B030D-6E8A-4147-A177-3AD203B41FA5}">
                      <a16:colId xmlns:a16="http://schemas.microsoft.com/office/drawing/2014/main" val="532178561"/>
                    </a:ext>
                  </a:extLst>
                </a:gridCol>
                <a:gridCol w="812800">
                  <a:extLst>
                    <a:ext uri="{9D8B030D-6E8A-4147-A177-3AD203B41FA5}">
                      <a16:colId xmlns:a16="http://schemas.microsoft.com/office/drawing/2014/main" val="3121967516"/>
                    </a:ext>
                  </a:extLst>
                </a:gridCol>
                <a:gridCol w="812800">
                  <a:extLst>
                    <a:ext uri="{9D8B030D-6E8A-4147-A177-3AD203B41FA5}">
                      <a16:colId xmlns:a16="http://schemas.microsoft.com/office/drawing/2014/main" val="1320524895"/>
                    </a:ext>
                  </a:extLst>
                </a:gridCol>
                <a:gridCol w="812800">
                  <a:extLst>
                    <a:ext uri="{9D8B030D-6E8A-4147-A177-3AD203B41FA5}">
                      <a16:colId xmlns:a16="http://schemas.microsoft.com/office/drawing/2014/main" val="2204468777"/>
                    </a:ext>
                  </a:extLst>
                </a:gridCol>
              </a:tblGrid>
              <a:tr h="370840">
                <a:tc>
                  <a:txBody>
                    <a:bodyPr/>
                    <a:lstStyle/>
                    <a:p>
                      <a:pPr algn="ctr"/>
                      <a:r>
                        <a:rPr lang="en-US" dirty="0"/>
                        <a:t>1</a:t>
                      </a:r>
                    </a:p>
                  </a:txBody>
                  <a:tcPr/>
                </a:tc>
                <a:tc>
                  <a:txBody>
                    <a:bodyPr/>
                    <a:lstStyle/>
                    <a:p>
                      <a:pPr algn="ctr"/>
                      <a:r>
                        <a:rPr lang="en-US" dirty="0">
                          <a:solidFill>
                            <a:srgbClr val="FF0000"/>
                          </a:solidFill>
                        </a:rPr>
                        <a:t>7</a:t>
                      </a:r>
                    </a:p>
                  </a:txBody>
                  <a:tcPr/>
                </a:tc>
                <a:tc>
                  <a:txBody>
                    <a:bodyPr/>
                    <a:lstStyle/>
                    <a:p>
                      <a:pPr algn="ctr"/>
                      <a:r>
                        <a:rPr lang="en-US" dirty="0">
                          <a:solidFill>
                            <a:srgbClr val="FF0000"/>
                          </a:solidFill>
                        </a:rPr>
                        <a:t>7</a:t>
                      </a:r>
                    </a:p>
                  </a:txBody>
                  <a:tcPr/>
                </a:tc>
                <a:tc>
                  <a:txBody>
                    <a:bodyPr/>
                    <a:lstStyle/>
                    <a:p>
                      <a:pPr algn="ctr"/>
                      <a:r>
                        <a:rPr lang="en-US" dirty="0"/>
                        <a:t>9</a:t>
                      </a:r>
                    </a:p>
                  </a:txBody>
                  <a:tcPr/>
                </a:tc>
                <a:tc>
                  <a:txBody>
                    <a:bodyPr/>
                    <a:lstStyle/>
                    <a:p>
                      <a:pPr algn="ctr"/>
                      <a:r>
                        <a:rPr lang="en-US" dirty="0">
                          <a:solidFill>
                            <a:schemeClr val="bg1"/>
                          </a:solidFill>
                        </a:rPr>
                        <a:t>10</a:t>
                      </a:r>
                    </a:p>
                  </a:txBody>
                  <a:tcPr/>
                </a:tc>
                <a:tc>
                  <a:txBody>
                    <a:bodyPr/>
                    <a:lstStyle/>
                    <a:p>
                      <a:pPr algn="ctr"/>
                      <a:r>
                        <a:rPr lang="en-US" dirty="0">
                          <a:solidFill>
                            <a:schemeClr val="bg1"/>
                          </a:solidFill>
                        </a:rPr>
                        <a:t>35</a:t>
                      </a:r>
                    </a:p>
                  </a:txBody>
                  <a:tcPr/>
                </a:tc>
                <a:extLst>
                  <a:ext uri="{0D108BD9-81ED-4DB2-BD59-A6C34878D82A}">
                    <a16:rowId xmlns:a16="http://schemas.microsoft.com/office/drawing/2014/main" val="3569267353"/>
                  </a:ext>
                </a:extLst>
              </a:tr>
            </a:tbl>
          </a:graphicData>
        </a:graphic>
      </p:graphicFrame>
      <p:graphicFrame>
        <p:nvGraphicFramePr>
          <p:cNvPr id="14" name="Table 21">
            <a:extLst>
              <a:ext uri="{FF2B5EF4-FFF2-40B4-BE49-F238E27FC236}">
                <a16:creationId xmlns:a16="http://schemas.microsoft.com/office/drawing/2014/main" id="{28851EB0-CFE6-4951-B78B-B74EC328D0AE}"/>
              </a:ext>
            </a:extLst>
          </p:cNvPr>
          <p:cNvGraphicFramePr>
            <a:graphicFrameLocks noGrp="1"/>
          </p:cNvGraphicFramePr>
          <p:nvPr>
            <p:extLst>
              <p:ext uri="{D42A27DB-BD31-4B8C-83A1-F6EECF244321}">
                <p14:modId xmlns:p14="http://schemas.microsoft.com/office/powerpoint/2010/main" val="2251798192"/>
              </p:ext>
            </p:extLst>
          </p:nvPr>
        </p:nvGraphicFramePr>
        <p:xfrm>
          <a:off x="1748283" y="1526227"/>
          <a:ext cx="4876800" cy="518160"/>
        </p:xfrm>
        <a:graphic>
          <a:graphicData uri="http://schemas.openxmlformats.org/drawingml/2006/table">
            <a:tbl>
              <a:tblPr firstRow="1" bandRow="1">
                <a:tableStyleId>{F5AB1C69-6EDB-4FF4-983F-18BD219EF322}</a:tableStyleId>
              </a:tblPr>
              <a:tblGrid>
                <a:gridCol w="812800">
                  <a:extLst>
                    <a:ext uri="{9D8B030D-6E8A-4147-A177-3AD203B41FA5}">
                      <a16:colId xmlns:a16="http://schemas.microsoft.com/office/drawing/2014/main" val="1353033606"/>
                    </a:ext>
                  </a:extLst>
                </a:gridCol>
                <a:gridCol w="812800">
                  <a:extLst>
                    <a:ext uri="{9D8B030D-6E8A-4147-A177-3AD203B41FA5}">
                      <a16:colId xmlns:a16="http://schemas.microsoft.com/office/drawing/2014/main" val="390627800"/>
                    </a:ext>
                  </a:extLst>
                </a:gridCol>
                <a:gridCol w="812800">
                  <a:extLst>
                    <a:ext uri="{9D8B030D-6E8A-4147-A177-3AD203B41FA5}">
                      <a16:colId xmlns:a16="http://schemas.microsoft.com/office/drawing/2014/main" val="532178561"/>
                    </a:ext>
                  </a:extLst>
                </a:gridCol>
                <a:gridCol w="812800">
                  <a:extLst>
                    <a:ext uri="{9D8B030D-6E8A-4147-A177-3AD203B41FA5}">
                      <a16:colId xmlns:a16="http://schemas.microsoft.com/office/drawing/2014/main" val="3121967516"/>
                    </a:ext>
                  </a:extLst>
                </a:gridCol>
                <a:gridCol w="812800">
                  <a:extLst>
                    <a:ext uri="{9D8B030D-6E8A-4147-A177-3AD203B41FA5}">
                      <a16:colId xmlns:a16="http://schemas.microsoft.com/office/drawing/2014/main" val="1320524895"/>
                    </a:ext>
                  </a:extLst>
                </a:gridCol>
                <a:gridCol w="812800">
                  <a:extLst>
                    <a:ext uri="{9D8B030D-6E8A-4147-A177-3AD203B41FA5}">
                      <a16:colId xmlns:a16="http://schemas.microsoft.com/office/drawing/2014/main" val="2204468777"/>
                    </a:ext>
                  </a:extLst>
                </a:gridCol>
              </a:tblGrid>
              <a:tr h="370840">
                <a:tc>
                  <a:txBody>
                    <a:bodyPr/>
                    <a:lstStyle/>
                    <a:p>
                      <a:pPr algn="ctr"/>
                      <a:r>
                        <a:rPr lang="en-US" dirty="0"/>
                        <a:t>1</a:t>
                      </a:r>
                    </a:p>
                  </a:txBody>
                  <a:tcPr/>
                </a:tc>
                <a:tc>
                  <a:txBody>
                    <a:bodyPr/>
                    <a:lstStyle/>
                    <a:p>
                      <a:pPr algn="ctr"/>
                      <a:r>
                        <a:rPr lang="en-US" dirty="0"/>
                        <a:t>7</a:t>
                      </a:r>
                    </a:p>
                  </a:txBody>
                  <a:tcPr/>
                </a:tc>
                <a:tc>
                  <a:txBody>
                    <a:bodyPr/>
                    <a:lstStyle/>
                    <a:p>
                      <a:pPr algn="ctr"/>
                      <a:r>
                        <a:rPr lang="en-US" dirty="0">
                          <a:solidFill>
                            <a:srgbClr val="FF0000"/>
                          </a:solidFill>
                        </a:rPr>
                        <a:t>7</a:t>
                      </a:r>
                    </a:p>
                  </a:txBody>
                  <a:tcPr/>
                </a:tc>
                <a:tc>
                  <a:txBody>
                    <a:bodyPr/>
                    <a:lstStyle/>
                    <a:p>
                      <a:pPr algn="ctr"/>
                      <a:r>
                        <a:rPr lang="en-US" dirty="0">
                          <a:solidFill>
                            <a:srgbClr val="FF0000"/>
                          </a:solidFill>
                        </a:rPr>
                        <a:t>9</a:t>
                      </a:r>
                    </a:p>
                  </a:txBody>
                  <a:tcPr/>
                </a:tc>
                <a:tc>
                  <a:txBody>
                    <a:bodyPr/>
                    <a:lstStyle/>
                    <a:p>
                      <a:pPr algn="ctr"/>
                      <a:r>
                        <a:rPr lang="en-US" dirty="0">
                          <a:solidFill>
                            <a:schemeClr val="bg1"/>
                          </a:solidFill>
                        </a:rPr>
                        <a:t>10</a:t>
                      </a:r>
                    </a:p>
                  </a:txBody>
                  <a:tcPr/>
                </a:tc>
                <a:tc>
                  <a:txBody>
                    <a:bodyPr/>
                    <a:lstStyle/>
                    <a:p>
                      <a:pPr algn="ctr"/>
                      <a:r>
                        <a:rPr lang="en-US" dirty="0">
                          <a:solidFill>
                            <a:schemeClr val="bg1"/>
                          </a:solidFill>
                        </a:rPr>
                        <a:t>35</a:t>
                      </a:r>
                    </a:p>
                  </a:txBody>
                  <a:tcPr/>
                </a:tc>
                <a:extLst>
                  <a:ext uri="{0D108BD9-81ED-4DB2-BD59-A6C34878D82A}">
                    <a16:rowId xmlns:a16="http://schemas.microsoft.com/office/drawing/2014/main" val="3569267353"/>
                  </a:ext>
                </a:extLst>
              </a:tr>
            </a:tbl>
          </a:graphicData>
        </a:graphic>
      </p:graphicFrame>
      <p:graphicFrame>
        <p:nvGraphicFramePr>
          <p:cNvPr id="15" name="Table 22">
            <a:extLst>
              <a:ext uri="{FF2B5EF4-FFF2-40B4-BE49-F238E27FC236}">
                <a16:creationId xmlns:a16="http://schemas.microsoft.com/office/drawing/2014/main" id="{72375955-5221-475D-A80B-D00A7D601101}"/>
              </a:ext>
            </a:extLst>
          </p:cNvPr>
          <p:cNvGraphicFramePr>
            <a:graphicFrameLocks noGrp="1"/>
          </p:cNvGraphicFramePr>
          <p:nvPr>
            <p:extLst>
              <p:ext uri="{D42A27DB-BD31-4B8C-83A1-F6EECF244321}">
                <p14:modId xmlns:p14="http://schemas.microsoft.com/office/powerpoint/2010/main" val="2937421017"/>
              </p:ext>
            </p:extLst>
          </p:nvPr>
        </p:nvGraphicFramePr>
        <p:xfrm>
          <a:off x="1748283" y="1967535"/>
          <a:ext cx="4876800" cy="518160"/>
        </p:xfrm>
        <a:graphic>
          <a:graphicData uri="http://schemas.openxmlformats.org/drawingml/2006/table">
            <a:tbl>
              <a:tblPr firstRow="1" bandRow="1">
                <a:tableStyleId>{F5AB1C69-6EDB-4FF4-983F-18BD219EF322}</a:tableStyleId>
              </a:tblPr>
              <a:tblGrid>
                <a:gridCol w="812800">
                  <a:extLst>
                    <a:ext uri="{9D8B030D-6E8A-4147-A177-3AD203B41FA5}">
                      <a16:colId xmlns:a16="http://schemas.microsoft.com/office/drawing/2014/main" val="1353033606"/>
                    </a:ext>
                  </a:extLst>
                </a:gridCol>
                <a:gridCol w="812800">
                  <a:extLst>
                    <a:ext uri="{9D8B030D-6E8A-4147-A177-3AD203B41FA5}">
                      <a16:colId xmlns:a16="http://schemas.microsoft.com/office/drawing/2014/main" val="390627800"/>
                    </a:ext>
                  </a:extLst>
                </a:gridCol>
                <a:gridCol w="812800">
                  <a:extLst>
                    <a:ext uri="{9D8B030D-6E8A-4147-A177-3AD203B41FA5}">
                      <a16:colId xmlns:a16="http://schemas.microsoft.com/office/drawing/2014/main" val="532178561"/>
                    </a:ext>
                  </a:extLst>
                </a:gridCol>
                <a:gridCol w="812800">
                  <a:extLst>
                    <a:ext uri="{9D8B030D-6E8A-4147-A177-3AD203B41FA5}">
                      <a16:colId xmlns:a16="http://schemas.microsoft.com/office/drawing/2014/main" val="3121967516"/>
                    </a:ext>
                  </a:extLst>
                </a:gridCol>
                <a:gridCol w="812800">
                  <a:extLst>
                    <a:ext uri="{9D8B030D-6E8A-4147-A177-3AD203B41FA5}">
                      <a16:colId xmlns:a16="http://schemas.microsoft.com/office/drawing/2014/main" val="1320524895"/>
                    </a:ext>
                  </a:extLst>
                </a:gridCol>
                <a:gridCol w="812800">
                  <a:extLst>
                    <a:ext uri="{9D8B030D-6E8A-4147-A177-3AD203B41FA5}">
                      <a16:colId xmlns:a16="http://schemas.microsoft.com/office/drawing/2014/main" val="2204468777"/>
                    </a:ext>
                  </a:extLst>
                </a:gridCol>
              </a:tblGrid>
              <a:tr h="370840">
                <a:tc>
                  <a:txBody>
                    <a:bodyPr/>
                    <a:lstStyle/>
                    <a:p>
                      <a:pPr algn="ctr"/>
                      <a:r>
                        <a:rPr lang="en-US" dirty="0"/>
                        <a:t>1</a:t>
                      </a:r>
                    </a:p>
                  </a:txBody>
                  <a:tcPr/>
                </a:tc>
                <a:tc>
                  <a:txBody>
                    <a:bodyPr/>
                    <a:lstStyle/>
                    <a:p>
                      <a:pPr algn="ctr"/>
                      <a:r>
                        <a:rPr lang="en-US" dirty="0"/>
                        <a:t>7</a:t>
                      </a:r>
                    </a:p>
                  </a:txBody>
                  <a:tcPr/>
                </a:tc>
                <a:tc>
                  <a:txBody>
                    <a:bodyPr/>
                    <a:lstStyle/>
                    <a:p>
                      <a:pPr algn="ctr"/>
                      <a:r>
                        <a:rPr lang="en-US" dirty="0"/>
                        <a:t>7</a:t>
                      </a:r>
                    </a:p>
                  </a:txBody>
                  <a:tcPr/>
                </a:tc>
                <a:tc>
                  <a:txBody>
                    <a:bodyPr/>
                    <a:lstStyle/>
                    <a:p>
                      <a:pPr algn="ctr"/>
                      <a:r>
                        <a:rPr lang="en-US" dirty="0">
                          <a:solidFill>
                            <a:schemeClr val="accent4">
                              <a:lumMod val="40000"/>
                              <a:lumOff val="60000"/>
                            </a:schemeClr>
                          </a:solidFill>
                        </a:rPr>
                        <a:t>9</a:t>
                      </a:r>
                    </a:p>
                  </a:txBody>
                  <a:tcPr/>
                </a:tc>
                <a:tc>
                  <a:txBody>
                    <a:bodyPr/>
                    <a:lstStyle/>
                    <a:p>
                      <a:pPr algn="ctr"/>
                      <a:r>
                        <a:rPr lang="en-US" dirty="0">
                          <a:solidFill>
                            <a:schemeClr val="accent4">
                              <a:lumMod val="40000"/>
                              <a:lumOff val="60000"/>
                            </a:schemeClr>
                          </a:solidFill>
                        </a:rPr>
                        <a:t>10</a:t>
                      </a:r>
                    </a:p>
                  </a:txBody>
                  <a:tcPr/>
                </a:tc>
                <a:tc>
                  <a:txBody>
                    <a:bodyPr/>
                    <a:lstStyle/>
                    <a:p>
                      <a:pPr algn="ctr"/>
                      <a:r>
                        <a:rPr lang="en-US" dirty="0">
                          <a:solidFill>
                            <a:schemeClr val="bg1"/>
                          </a:solidFill>
                        </a:rPr>
                        <a:t>35</a:t>
                      </a:r>
                    </a:p>
                  </a:txBody>
                  <a:tcPr/>
                </a:tc>
                <a:extLst>
                  <a:ext uri="{0D108BD9-81ED-4DB2-BD59-A6C34878D82A}">
                    <a16:rowId xmlns:a16="http://schemas.microsoft.com/office/drawing/2014/main" val="3569267353"/>
                  </a:ext>
                </a:extLst>
              </a:tr>
            </a:tbl>
          </a:graphicData>
        </a:graphic>
      </p:graphicFrame>
      <p:sp>
        <p:nvSpPr>
          <p:cNvPr id="17" name="TextBox 11">
            <a:extLst>
              <a:ext uri="{FF2B5EF4-FFF2-40B4-BE49-F238E27FC236}">
                <a16:creationId xmlns:a16="http://schemas.microsoft.com/office/drawing/2014/main" id="{9DC5A01B-97A3-42F5-8311-199A84AAF3C8}"/>
              </a:ext>
            </a:extLst>
          </p:cNvPr>
          <p:cNvSpPr txBox="1"/>
          <p:nvPr/>
        </p:nvSpPr>
        <p:spPr>
          <a:xfrm>
            <a:off x="655950" y="3689339"/>
            <a:ext cx="628698" cy="523220"/>
          </a:xfrm>
          <a:prstGeom prst="rect">
            <a:avLst/>
          </a:prstGeom>
          <a:noFill/>
        </p:spPr>
        <p:txBody>
          <a:bodyPr wrap="none" rtlCol="0">
            <a:spAutoFit/>
          </a:bodyPr>
          <a:lstStyle/>
          <a:p>
            <a:r>
              <a:rPr lang="en-US" dirty="0" err="1"/>
              <a:t>i</a:t>
            </a:r>
            <a:r>
              <a:rPr lang="en-US" dirty="0"/>
              <a:t>=3</a:t>
            </a:r>
          </a:p>
        </p:txBody>
      </p:sp>
      <p:graphicFrame>
        <p:nvGraphicFramePr>
          <p:cNvPr id="18" name="Table 19">
            <a:extLst>
              <a:ext uri="{FF2B5EF4-FFF2-40B4-BE49-F238E27FC236}">
                <a16:creationId xmlns:a16="http://schemas.microsoft.com/office/drawing/2014/main" id="{FF8E520B-45CF-4E19-AAA0-A6155CC01F2C}"/>
              </a:ext>
            </a:extLst>
          </p:cNvPr>
          <p:cNvGraphicFramePr>
            <a:graphicFrameLocks noGrp="1"/>
          </p:cNvGraphicFramePr>
          <p:nvPr>
            <p:extLst>
              <p:ext uri="{D42A27DB-BD31-4B8C-83A1-F6EECF244321}">
                <p14:modId xmlns:p14="http://schemas.microsoft.com/office/powerpoint/2010/main" val="592285174"/>
              </p:ext>
            </p:extLst>
          </p:nvPr>
        </p:nvGraphicFramePr>
        <p:xfrm>
          <a:off x="1604966" y="2910840"/>
          <a:ext cx="4876800" cy="518160"/>
        </p:xfrm>
        <a:graphic>
          <a:graphicData uri="http://schemas.openxmlformats.org/drawingml/2006/table">
            <a:tbl>
              <a:tblPr firstRow="1" bandRow="1">
                <a:tableStyleId>{F5AB1C69-6EDB-4FF4-983F-18BD219EF322}</a:tableStyleId>
              </a:tblPr>
              <a:tblGrid>
                <a:gridCol w="812800">
                  <a:extLst>
                    <a:ext uri="{9D8B030D-6E8A-4147-A177-3AD203B41FA5}">
                      <a16:colId xmlns:a16="http://schemas.microsoft.com/office/drawing/2014/main" val="1353033606"/>
                    </a:ext>
                  </a:extLst>
                </a:gridCol>
                <a:gridCol w="812800">
                  <a:extLst>
                    <a:ext uri="{9D8B030D-6E8A-4147-A177-3AD203B41FA5}">
                      <a16:colId xmlns:a16="http://schemas.microsoft.com/office/drawing/2014/main" val="390627800"/>
                    </a:ext>
                  </a:extLst>
                </a:gridCol>
                <a:gridCol w="812800">
                  <a:extLst>
                    <a:ext uri="{9D8B030D-6E8A-4147-A177-3AD203B41FA5}">
                      <a16:colId xmlns:a16="http://schemas.microsoft.com/office/drawing/2014/main" val="532178561"/>
                    </a:ext>
                  </a:extLst>
                </a:gridCol>
                <a:gridCol w="812800">
                  <a:extLst>
                    <a:ext uri="{9D8B030D-6E8A-4147-A177-3AD203B41FA5}">
                      <a16:colId xmlns:a16="http://schemas.microsoft.com/office/drawing/2014/main" val="3121967516"/>
                    </a:ext>
                  </a:extLst>
                </a:gridCol>
                <a:gridCol w="812800">
                  <a:extLst>
                    <a:ext uri="{9D8B030D-6E8A-4147-A177-3AD203B41FA5}">
                      <a16:colId xmlns:a16="http://schemas.microsoft.com/office/drawing/2014/main" val="1320524895"/>
                    </a:ext>
                  </a:extLst>
                </a:gridCol>
                <a:gridCol w="812800">
                  <a:extLst>
                    <a:ext uri="{9D8B030D-6E8A-4147-A177-3AD203B41FA5}">
                      <a16:colId xmlns:a16="http://schemas.microsoft.com/office/drawing/2014/main" val="2204468777"/>
                    </a:ext>
                  </a:extLst>
                </a:gridCol>
              </a:tblGrid>
              <a:tr h="370840">
                <a:tc>
                  <a:txBody>
                    <a:bodyPr/>
                    <a:lstStyle/>
                    <a:p>
                      <a:pPr algn="ctr"/>
                      <a:r>
                        <a:rPr lang="en-US" dirty="0">
                          <a:solidFill>
                            <a:srgbClr val="FF0000"/>
                          </a:solidFill>
                        </a:rPr>
                        <a:t>7</a:t>
                      </a:r>
                    </a:p>
                  </a:txBody>
                  <a:tcPr>
                    <a:solidFill>
                      <a:schemeClr val="accent5">
                        <a:lumMod val="75000"/>
                      </a:schemeClr>
                    </a:solidFill>
                  </a:tcPr>
                </a:tc>
                <a:tc>
                  <a:txBody>
                    <a:bodyPr/>
                    <a:lstStyle/>
                    <a:p>
                      <a:pPr algn="ctr"/>
                      <a:r>
                        <a:rPr lang="en-US" dirty="0">
                          <a:solidFill>
                            <a:srgbClr val="FF0000"/>
                          </a:solidFill>
                        </a:rPr>
                        <a:t>1</a:t>
                      </a:r>
                    </a:p>
                  </a:txBody>
                  <a:tcPr>
                    <a:solidFill>
                      <a:schemeClr val="accent5">
                        <a:lumMod val="75000"/>
                      </a:schemeClr>
                    </a:solidFill>
                  </a:tcPr>
                </a:tc>
                <a:tc>
                  <a:txBody>
                    <a:bodyPr/>
                    <a:lstStyle/>
                    <a:p>
                      <a:pPr algn="ctr"/>
                      <a:r>
                        <a:rPr lang="en-US" dirty="0"/>
                        <a:t>7</a:t>
                      </a:r>
                    </a:p>
                  </a:txBody>
                  <a:tcPr>
                    <a:solidFill>
                      <a:schemeClr val="accent5">
                        <a:lumMod val="75000"/>
                      </a:schemeClr>
                    </a:solidFill>
                  </a:tcPr>
                </a:tc>
                <a:tc>
                  <a:txBody>
                    <a:bodyPr/>
                    <a:lstStyle/>
                    <a:p>
                      <a:pPr algn="ctr"/>
                      <a:r>
                        <a:rPr lang="en-US" dirty="0"/>
                        <a:t>9</a:t>
                      </a:r>
                    </a:p>
                  </a:txBody>
                  <a:tcPr>
                    <a:solidFill>
                      <a:schemeClr val="accent5">
                        <a:lumMod val="75000"/>
                      </a:schemeClr>
                    </a:solidFill>
                  </a:tcPr>
                </a:tc>
                <a:tc>
                  <a:txBody>
                    <a:bodyPr/>
                    <a:lstStyle/>
                    <a:p>
                      <a:pPr algn="ctr"/>
                      <a:r>
                        <a:rPr lang="en-US" dirty="0">
                          <a:solidFill>
                            <a:schemeClr val="bg1"/>
                          </a:solidFill>
                        </a:rPr>
                        <a:t>10</a:t>
                      </a:r>
                    </a:p>
                  </a:txBody>
                  <a:tcPr>
                    <a:solidFill>
                      <a:schemeClr val="accent5">
                        <a:lumMod val="75000"/>
                      </a:schemeClr>
                    </a:solidFill>
                  </a:tcPr>
                </a:tc>
                <a:tc>
                  <a:txBody>
                    <a:bodyPr/>
                    <a:lstStyle/>
                    <a:p>
                      <a:pPr algn="ctr"/>
                      <a:r>
                        <a:rPr lang="en-US" dirty="0">
                          <a:solidFill>
                            <a:schemeClr val="bg1"/>
                          </a:solidFill>
                        </a:rPr>
                        <a:t>35</a:t>
                      </a:r>
                    </a:p>
                  </a:txBody>
                  <a:tcPr>
                    <a:solidFill>
                      <a:schemeClr val="accent5">
                        <a:lumMod val="75000"/>
                      </a:schemeClr>
                    </a:solidFill>
                  </a:tcPr>
                </a:tc>
                <a:extLst>
                  <a:ext uri="{0D108BD9-81ED-4DB2-BD59-A6C34878D82A}">
                    <a16:rowId xmlns:a16="http://schemas.microsoft.com/office/drawing/2014/main" val="3569267353"/>
                  </a:ext>
                </a:extLst>
              </a:tr>
            </a:tbl>
          </a:graphicData>
        </a:graphic>
      </p:graphicFrame>
      <p:graphicFrame>
        <p:nvGraphicFramePr>
          <p:cNvPr id="19" name="Table 20">
            <a:extLst>
              <a:ext uri="{FF2B5EF4-FFF2-40B4-BE49-F238E27FC236}">
                <a16:creationId xmlns:a16="http://schemas.microsoft.com/office/drawing/2014/main" id="{15E51BE8-C287-420F-B151-CCF21D707AD5}"/>
              </a:ext>
            </a:extLst>
          </p:cNvPr>
          <p:cNvGraphicFramePr>
            <a:graphicFrameLocks noGrp="1"/>
          </p:cNvGraphicFramePr>
          <p:nvPr>
            <p:extLst>
              <p:ext uri="{D42A27DB-BD31-4B8C-83A1-F6EECF244321}">
                <p14:modId xmlns:p14="http://schemas.microsoft.com/office/powerpoint/2010/main" val="1834023901"/>
              </p:ext>
            </p:extLst>
          </p:nvPr>
        </p:nvGraphicFramePr>
        <p:xfrm>
          <a:off x="1604966" y="3355845"/>
          <a:ext cx="4876800" cy="518160"/>
        </p:xfrm>
        <a:graphic>
          <a:graphicData uri="http://schemas.openxmlformats.org/drawingml/2006/table">
            <a:tbl>
              <a:tblPr firstRow="1" bandRow="1">
                <a:tableStyleId>{F5AB1C69-6EDB-4FF4-983F-18BD219EF322}</a:tableStyleId>
              </a:tblPr>
              <a:tblGrid>
                <a:gridCol w="812800">
                  <a:extLst>
                    <a:ext uri="{9D8B030D-6E8A-4147-A177-3AD203B41FA5}">
                      <a16:colId xmlns:a16="http://schemas.microsoft.com/office/drawing/2014/main" val="1353033606"/>
                    </a:ext>
                  </a:extLst>
                </a:gridCol>
                <a:gridCol w="812800">
                  <a:extLst>
                    <a:ext uri="{9D8B030D-6E8A-4147-A177-3AD203B41FA5}">
                      <a16:colId xmlns:a16="http://schemas.microsoft.com/office/drawing/2014/main" val="390627800"/>
                    </a:ext>
                  </a:extLst>
                </a:gridCol>
                <a:gridCol w="812800">
                  <a:extLst>
                    <a:ext uri="{9D8B030D-6E8A-4147-A177-3AD203B41FA5}">
                      <a16:colId xmlns:a16="http://schemas.microsoft.com/office/drawing/2014/main" val="532178561"/>
                    </a:ext>
                  </a:extLst>
                </a:gridCol>
                <a:gridCol w="812800">
                  <a:extLst>
                    <a:ext uri="{9D8B030D-6E8A-4147-A177-3AD203B41FA5}">
                      <a16:colId xmlns:a16="http://schemas.microsoft.com/office/drawing/2014/main" val="3121967516"/>
                    </a:ext>
                  </a:extLst>
                </a:gridCol>
                <a:gridCol w="812800">
                  <a:extLst>
                    <a:ext uri="{9D8B030D-6E8A-4147-A177-3AD203B41FA5}">
                      <a16:colId xmlns:a16="http://schemas.microsoft.com/office/drawing/2014/main" val="1320524895"/>
                    </a:ext>
                  </a:extLst>
                </a:gridCol>
                <a:gridCol w="812800">
                  <a:extLst>
                    <a:ext uri="{9D8B030D-6E8A-4147-A177-3AD203B41FA5}">
                      <a16:colId xmlns:a16="http://schemas.microsoft.com/office/drawing/2014/main" val="2204468777"/>
                    </a:ext>
                  </a:extLst>
                </a:gridCol>
              </a:tblGrid>
              <a:tr h="370840">
                <a:tc>
                  <a:txBody>
                    <a:bodyPr/>
                    <a:lstStyle/>
                    <a:p>
                      <a:pPr algn="ctr"/>
                      <a:r>
                        <a:rPr lang="en-US" dirty="0"/>
                        <a:t>1</a:t>
                      </a:r>
                    </a:p>
                  </a:txBody>
                  <a:tcPr/>
                </a:tc>
                <a:tc>
                  <a:txBody>
                    <a:bodyPr/>
                    <a:lstStyle/>
                    <a:p>
                      <a:pPr algn="ctr"/>
                      <a:r>
                        <a:rPr lang="en-US" dirty="0">
                          <a:solidFill>
                            <a:srgbClr val="FF0000"/>
                          </a:solidFill>
                        </a:rPr>
                        <a:t>7</a:t>
                      </a:r>
                    </a:p>
                  </a:txBody>
                  <a:tcPr/>
                </a:tc>
                <a:tc>
                  <a:txBody>
                    <a:bodyPr/>
                    <a:lstStyle/>
                    <a:p>
                      <a:pPr algn="ctr"/>
                      <a:r>
                        <a:rPr lang="en-US" dirty="0">
                          <a:solidFill>
                            <a:srgbClr val="FF0000"/>
                          </a:solidFill>
                        </a:rPr>
                        <a:t>7</a:t>
                      </a:r>
                    </a:p>
                  </a:txBody>
                  <a:tcPr/>
                </a:tc>
                <a:tc>
                  <a:txBody>
                    <a:bodyPr/>
                    <a:lstStyle/>
                    <a:p>
                      <a:pPr algn="ctr"/>
                      <a:r>
                        <a:rPr lang="en-US" dirty="0"/>
                        <a:t>9</a:t>
                      </a:r>
                    </a:p>
                  </a:txBody>
                  <a:tcPr/>
                </a:tc>
                <a:tc>
                  <a:txBody>
                    <a:bodyPr/>
                    <a:lstStyle/>
                    <a:p>
                      <a:pPr algn="ctr"/>
                      <a:r>
                        <a:rPr lang="en-US" dirty="0">
                          <a:solidFill>
                            <a:schemeClr val="bg1"/>
                          </a:solidFill>
                        </a:rPr>
                        <a:t>10</a:t>
                      </a:r>
                    </a:p>
                  </a:txBody>
                  <a:tcPr/>
                </a:tc>
                <a:tc>
                  <a:txBody>
                    <a:bodyPr/>
                    <a:lstStyle/>
                    <a:p>
                      <a:pPr algn="ctr"/>
                      <a:r>
                        <a:rPr lang="en-US" dirty="0">
                          <a:solidFill>
                            <a:schemeClr val="bg1"/>
                          </a:solidFill>
                        </a:rPr>
                        <a:t>35</a:t>
                      </a:r>
                    </a:p>
                  </a:txBody>
                  <a:tcPr/>
                </a:tc>
                <a:extLst>
                  <a:ext uri="{0D108BD9-81ED-4DB2-BD59-A6C34878D82A}">
                    <a16:rowId xmlns:a16="http://schemas.microsoft.com/office/drawing/2014/main" val="3569267353"/>
                  </a:ext>
                </a:extLst>
              </a:tr>
            </a:tbl>
          </a:graphicData>
        </a:graphic>
      </p:graphicFrame>
      <p:graphicFrame>
        <p:nvGraphicFramePr>
          <p:cNvPr id="20" name="Table 21">
            <a:extLst>
              <a:ext uri="{FF2B5EF4-FFF2-40B4-BE49-F238E27FC236}">
                <a16:creationId xmlns:a16="http://schemas.microsoft.com/office/drawing/2014/main" id="{0162CDB4-2BB7-433D-B059-67D4A333544A}"/>
              </a:ext>
            </a:extLst>
          </p:cNvPr>
          <p:cNvGraphicFramePr>
            <a:graphicFrameLocks noGrp="1"/>
          </p:cNvGraphicFramePr>
          <p:nvPr>
            <p:extLst>
              <p:ext uri="{D42A27DB-BD31-4B8C-83A1-F6EECF244321}">
                <p14:modId xmlns:p14="http://schemas.microsoft.com/office/powerpoint/2010/main" val="2003801903"/>
              </p:ext>
            </p:extLst>
          </p:nvPr>
        </p:nvGraphicFramePr>
        <p:xfrm>
          <a:off x="1604966" y="3797153"/>
          <a:ext cx="4876800" cy="518160"/>
        </p:xfrm>
        <a:graphic>
          <a:graphicData uri="http://schemas.openxmlformats.org/drawingml/2006/table">
            <a:tbl>
              <a:tblPr firstRow="1" bandRow="1">
                <a:tableStyleId>{F5AB1C69-6EDB-4FF4-983F-18BD219EF322}</a:tableStyleId>
              </a:tblPr>
              <a:tblGrid>
                <a:gridCol w="812800">
                  <a:extLst>
                    <a:ext uri="{9D8B030D-6E8A-4147-A177-3AD203B41FA5}">
                      <a16:colId xmlns:a16="http://schemas.microsoft.com/office/drawing/2014/main" val="1353033606"/>
                    </a:ext>
                  </a:extLst>
                </a:gridCol>
                <a:gridCol w="812800">
                  <a:extLst>
                    <a:ext uri="{9D8B030D-6E8A-4147-A177-3AD203B41FA5}">
                      <a16:colId xmlns:a16="http://schemas.microsoft.com/office/drawing/2014/main" val="390627800"/>
                    </a:ext>
                  </a:extLst>
                </a:gridCol>
                <a:gridCol w="812800">
                  <a:extLst>
                    <a:ext uri="{9D8B030D-6E8A-4147-A177-3AD203B41FA5}">
                      <a16:colId xmlns:a16="http://schemas.microsoft.com/office/drawing/2014/main" val="532178561"/>
                    </a:ext>
                  </a:extLst>
                </a:gridCol>
                <a:gridCol w="812800">
                  <a:extLst>
                    <a:ext uri="{9D8B030D-6E8A-4147-A177-3AD203B41FA5}">
                      <a16:colId xmlns:a16="http://schemas.microsoft.com/office/drawing/2014/main" val="3121967516"/>
                    </a:ext>
                  </a:extLst>
                </a:gridCol>
                <a:gridCol w="812800">
                  <a:extLst>
                    <a:ext uri="{9D8B030D-6E8A-4147-A177-3AD203B41FA5}">
                      <a16:colId xmlns:a16="http://schemas.microsoft.com/office/drawing/2014/main" val="1320524895"/>
                    </a:ext>
                  </a:extLst>
                </a:gridCol>
                <a:gridCol w="812800">
                  <a:extLst>
                    <a:ext uri="{9D8B030D-6E8A-4147-A177-3AD203B41FA5}">
                      <a16:colId xmlns:a16="http://schemas.microsoft.com/office/drawing/2014/main" val="2204468777"/>
                    </a:ext>
                  </a:extLst>
                </a:gridCol>
              </a:tblGrid>
              <a:tr h="370840">
                <a:tc>
                  <a:txBody>
                    <a:bodyPr/>
                    <a:lstStyle/>
                    <a:p>
                      <a:pPr algn="ctr"/>
                      <a:r>
                        <a:rPr lang="en-US" dirty="0"/>
                        <a:t>1</a:t>
                      </a:r>
                    </a:p>
                  </a:txBody>
                  <a:tcPr/>
                </a:tc>
                <a:tc>
                  <a:txBody>
                    <a:bodyPr/>
                    <a:lstStyle/>
                    <a:p>
                      <a:pPr algn="ctr"/>
                      <a:r>
                        <a:rPr lang="en-US" dirty="0"/>
                        <a:t>7</a:t>
                      </a:r>
                    </a:p>
                  </a:txBody>
                  <a:tcPr/>
                </a:tc>
                <a:tc>
                  <a:txBody>
                    <a:bodyPr/>
                    <a:lstStyle/>
                    <a:p>
                      <a:pPr algn="ctr"/>
                      <a:r>
                        <a:rPr lang="en-US" dirty="0">
                          <a:solidFill>
                            <a:schemeClr val="accent4">
                              <a:lumMod val="40000"/>
                              <a:lumOff val="60000"/>
                            </a:schemeClr>
                          </a:solidFill>
                        </a:rPr>
                        <a:t>7</a:t>
                      </a:r>
                    </a:p>
                  </a:txBody>
                  <a:tcPr/>
                </a:tc>
                <a:tc>
                  <a:txBody>
                    <a:bodyPr/>
                    <a:lstStyle/>
                    <a:p>
                      <a:pPr algn="ctr"/>
                      <a:r>
                        <a:rPr lang="en-US" dirty="0">
                          <a:solidFill>
                            <a:schemeClr val="accent4">
                              <a:lumMod val="40000"/>
                              <a:lumOff val="60000"/>
                            </a:schemeClr>
                          </a:solidFill>
                        </a:rPr>
                        <a:t>9</a:t>
                      </a:r>
                    </a:p>
                  </a:txBody>
                  <a:tcPr/>
                </a:tc>
                <a:tc>
                  <a:txBody>
                    <a:bodyPr/>
                    <a:lstStyle/>
                    <a:p>
                      <a:pPr algn="ctr"/>
                      <a:r>
                        <a:rPr lang="en-US" dirty="0">
                          <a:solidFill>
                            <a:schemeClr val="bg1"/>
                          </a:solidFill>
                        </a:rPr>
                        <a:t>10</a:t>
                      </a:r>
                    </a:p>
                  </a:txBody>
                  <a:tcPr/>
                </a:tc>
                <a:tc>
                  <a:txBody>
                    <a:bodyPr/>
                    <a:lstStyle/>
                    <a:p>
                      <a:pPr algn="ctr"/>
                      <a:r>
                        <a:rPr lang="en-US" dirty="0">
                          <a:solidFill>
                            <a:schemeClr val="bg1"/>
                          </a:solidFill>
                        </a:rPr>
                        <a:t>35</a:t>
                      </a:r>
                    </a:p>
                  </a:txBody>
                  <a:tcPr/>
                </a:tc>
                <a:extLst>
                  <a:ext uri="{0D108BD9-81ED-4DB2-BD59-A6C34878D82A}">
                    <a16:rowId xmlns:a16="http://schemas.microsoft.com/office/drawing/2014/main" val="3569267353"/>
                  </a:ext>
                </a:extLst>
              </a:tr>
            </a:tbl>
          </a:graphicData>
        </a:graphic>
      </p:graphicFrame>
      <p:sp>
        <p:nvSpPr>
          <p:cNvPr id="22" name="TextBox 11">
            <a:extLst>
              <a:ext uri="{FF2B5EF4-FFF2-40B4-BE49-F238E27FC236}">
                <a16:creationId xmlns:a16="http://schemas.microsoft.com/office/drawing/2014/main" id="{0986F18C-1F19-4D6E-87A4-66C04AD25C51}"/>
              </a:ext>
            </a:extLst>
          </p:cNvPr>
          <p:cNvSpPr txBox="1"/>
          <p:nvPr/>
        </p:nvSpPr>
        <p:spPr>
          <a:xfrm>
            <a:off x="662779" y="5542154"/>
            <a:ext cx="628698" cy="523220"/>
          </a:xfrm>
          <a:prstGeom prst="rect">
            <a:avLst/>
          </a:prstGeom>
          <a:noFill/>
        </p:spPr>
        <p:txBody>
          <a:bodyPr wrap="none" rtlCol="0">
            <a:spAutoFit/>
          </a:bodyPr>
          <a:lstStyle/>
          <a:p>
            <a:r>
              <a:rPr lang="en-US" dirty="0" err="1"/>
              <a:t>i</a:t>
            </a:r>
            <a:r>
              <a:rPr lang="en-US" dirty="0"/>
              <a:t>=4</a:t>
            </a:r>
          </a:p>
        </p:txBody>
      </p:sp>
      <p:graphicFrame>
        <p:nvGraphicFramePr>
          <p:cNvPr id="23" name="Table 19">
            <a:extLst>
              <a:ext uri="{FF2B5EF4-FFF2-40B4-BE49-F238E27FC236}">
                <a16:creationId xmlns:a16="http://schemas.microsoft.com/office/drawing/2014/main" id="{99DCFDB5-548E-47EF-97C1-76EFA1AEAD85}"/>
              </a:ext>
            </a:extLst>
          </p:cNvPr>
          <p:cNvGraphicFramePr>
            <a:graphicFrameLocks noGrp="1"/>
          </p:cNvGraphicFramePr>
          <p:nvPr>
            <p:extLst>
              <p:ext uri="{D42A27DB-BD31-4B8C-83A1-F6EECF244321}">
                <p14:modId xmlns:p14="http://schemas.microsoft.com/office/powerpoint/2010/main" val="515372766"/>
              </p:ext>
            </p:extLst>
          </p:nvPr>
        </p:nvGraphicFramePr>
        <p:xfrm>
          <a:off x="1604966" y="5331773"/>
          <a:ext cx="4876800" cy="518160"/>
        </p:xfrm>
        <a:graphic>
          <a:graphicData uri="http://schemas.openxmlformats.org/drawingml/2006/table">
            <a:tbl>
              <a:tblPr firstRow="1" bandRow="1">
                <a:tableStyleId>{F5AB1C69-6EDB-4FF4-983F-18BD219EF322}</a:tableStyleId>
              </a:tblPr>
              <a:tblGrid>
                <a:gridCol w="812800">
                  <a:extLst>
                    <a:ext uri="{9D8B030D-6E8A-4147-A177-3AD203B41FA5}">
                      <a16:colId xmlns:a16="http://schemas.microsoft.com/office/drawing/2014/main" val="1353033606"/>
                    </a:ext>
                  </a:extLst>
                </a:gridCol>
                <a:gridCol w="812800">
                  <a:extLst>
                    <a:ext uri="{9D8B030D-6E8A-4147-A177-3AD203B41FA5}">
                      <a16:colId xmlns:a16="http://schemas.microsoft.com/office/drawing/2014/main" val="390627800"/>
                    </a:ext>
                  </a:extLst>
                </a:gridCol>
                <a:gridCol w="812800">
                  <a:extLst>
                    <a:ext uri="{9D8B030D-6E8A-4147-A177-3AD203B41FA5}">
                      <a16:colId xmlns:a16="http://schemas.microsoft.com/office/drawing/2014/main" val="532178561"/>
                    </a:ext>
                  </a:extLst>
                </a:gridCol>
                <a:gridCol w="812800">
                  <a:extLst>
                    <a:ext uri="{9D8B030D-6E8A-4147-A177-3AD203B41FA5}">
                      <a16:colId xmlns:a16="http://schemas.microsoft.com/office/drawing/2014/main" val="3121967516"/>
                    </a:ext>
                  </a:extLst>
                </a:gridCol>
                <a:gridCol w="812800">
                  <a:extLst>
                    <a:ext uri="{9D8B030D-6E8A-4147-A177-3AD203B41FA5}">
                      <a16:colId xmlns:a16="http://schemas.microsoft.com/office/drawing/2014/main" val="1320524895"/>
                    </a:ext>
                  </a:extLst>
                </a:gridCol>
                <a:gridCol w="812800">
                  <a:extLst>
                    <a:ext uri="{9D8B030D-6E8A-4147-A177-3AD203B41FA5}">
                      <a16:colId xmlns:a16="http://schemas.microsoft.com/office/drawing/2014/main" val="2204468777"/>
                    </a:ext>
                  </a:extLst>
                </a:gridCol>
              </a:tblGrid>
              <a:tr h="370840">
                <a:tc>
                  <a:txBody>
                    <a:bodyPr/>
                    <a:lstStyle/>
                    <a:p>
                      <a:pPr algn="ctr"/>
                      <a:r>
                        <a:rPr lang="en-US" dirty="0">
                          <a:solidFill>
                            <a:srgbClr val="FF0000"/>
                          </a:solidFill>
                        </a:rPr>
                        <a:t>7</a:t>
                      </a:r>
                    </a:p>
                  </a:txBody>
                  <a:tcPr>
                    <a:solidFill>
                      <a:schemeClr val="accent5">
                        <a:lumMod val="75000"/>
                      </a:schemeClr>
                    </a:solidFill>
                  </a:tcPr>
                </a:tc>
                <a:tc>
                  <a:txBody>
                    <a:bodyPr/>
                    <a:lstStyle/>
                    <a:p>
                      <a:pPr algn="ctr"/>
                      <a:r>
                        <a:rPr lang="en-US" dirty="0">
                          <a:solidFill>
                            <a:srgbClr val="FF0000"/>
                          </a:solidFill>
                        </a:rPr>
                        <a:t>1</a:t>
                      </a:r>
                    </a:p>
                  </a:txBody>
                  <a:tcPr>
                    <a:solidFill>
                      <a:schemeClr val="accent5">
                        <a:lumMod val="75000"/>
                      </a:schemeClr>
                    </a:solidFill>
                  </a:tcPr>
                </a:tc>
                <a:tc>
                  <a:txBody>
                    <a:bodyPr/>
                    <a:lstStyle/>
                    <a:p>
                      <a:pPr algn="ctr"/>
                      <a:r>
                        <a:rPr lang="en-US" dirty="0"/>
                        <a:t>7</a:t>
                      </a:r>
                    </a:p>
                  </a:txBody>
                  <a:tcPr>
                    <a:solidFill>
                      <a:schemeClr val="accent5">
                        <a:lumMod val="75000"/>
                      </a:schemeClr>
                    </a:solidFill>
                  </a:tcPr>
                </a:tc>
                <a:tc>
                  <a:txBody>
                    <a:bodyPr/>
                    <a:lstStyle/>
                    <a:p>
                      <a:pPr algn="ctr"/>
                      <a:r>
                        <a:rPr lang="en-US" dirty="0"/>
                        <a:t>9</a:t>
                      </a:r>
                    </a:p>
                  </a:txBody>
                  <a:tcPr>
                    <a:solidFill>
                      <a:schemeClr val="accent5">
                        <a:lumMod val="75000"/>
                      </a:schemeClr>
                    </a:solidFill>
                  </a:tcPr>
                </a:tc>
                <a:tc>
                  <a:txBody>
                    <a:bodyPr/>
                    <a:lstStyle/>
                    <a:p>
                      <a:pPr algn="ctr"/>
                      <a:r>
                        <a:rPr lang="en-US" dirty="0">
                          <a:solidFill>
                            <a:schemeClr val="bg1"/>
                          </a:solidFill>
                        </a:rPr>
                        <a:t>10</a:t>
                      </a:r>
                    </a:p>
                  </a:txBody>
                  <a:tcPr>
                    <a:solidFill>
                      <a:schemeClr val="accent5">
                        <a:lumMod val="75000"/>
                      </a:schemeClr>
                    </a:solidFill>
                  </a:tcPr>
                </a:tc>
                <a:tc>
                  <a:txBody>
                    <a:bodyPr/>
                    <a:lstStyle/>
                    <a:p>
                      <a:pPr algn="ctr"/>
                      <a:r>
                        <a:rPr lang="en-US" dirty="0">
                          <a:solidFill>
                            <a:schemeClr val="bg1"/>
                          </a:solidFill>
                        </a:rPr>
                        <a:t>35</a:t>
                      </a:r>
                    </a:p>
                  </a:txBody>
                  <a:tcPr>
                    <a:solidFill>
                      <a:schemeClr val="accent5">
                        <a:lumMod val="75000"/>
                      </a:schemeClr>
                    </a:solidFill>
                  </a:tcPr>
                </a:tc>
                <a:extLst>
                  <a:ext uri="{0D108BD9-81ED-4DB2-BD59-A6C34878D82A}">
                    <a16:rowId xmlns:a16="http://schemas.microsoft.com/office/drawing/2014/main" val="3569267353"/>
                  </a:ext>
                </a:extLst>
              </a:tr>
            </a:tbl>
          </a:graphicData>
        </a:graphic>
      </p:graphicFrame>
      <p:graphicFrame>
        <p:nvGraphicFramePr>
          <p:cNvPr id="24" name="Table 20">
            <a:extLst>
              <a:ext uri="{FF2B5EF4-FFF2-40B4-BE49-F238E27FC236}">
                <a16:creationId xmlns:a16="http://schemas.microsoft.com/office/drawing/2014/main" id="{BB654735-645B-42EC-9B16-27A27736299E}"/>
              </a:ext>
            </a:extLst>
          </p:cNvPr>
          <p:cNvGraphicFramePr>
            <a:graphicFrameLocks noGrp="1"/>
          </p:cNvGraphicFramePr>
          <p:nvPr>
            <p:extLst>
              <p:ext uri="{D42A27DB-BD31-4B8C-83A1-F6EECF244321}">
                <p14:modId xmlns:p14="http://schemas.microsoft.com/office/powerpoint/2010/main" val="1910144603"/>
              </p:ext>
            </p:extLst>
          </p:nvPr>
        </p:nvGraphicFramePr>
        <p:xfrm>
          <a:off x="1604966" y="5776778"/>
          <a:ext cx="4876800" cy="518160"/>
        </p:xfrm>
        <a:graphic>
          <a:graphicData uri="http://schemas.openxmlformats.org/drawingml/2006/table">
            <a:tbl>
              <a:tblPr firstRow="1" bandRow="1">
                <a:tableStyleId>{F5AB1C69-6EDB-4FF4-983F-18BD219EF322}</a:tableStyleId>
              </a:tblPr>
              <a:tblGrid>
                <a:gridCol w="812800">
                  <a:extLst>
                    <a:ext uri="{9D8B030D-6E8A-4147-A177-3AD203B41FA5}">
                      <a16:colId xmlns:a16="http://schemas.microsoft.com/office/drawing/2014/main" val="1353033606"/>
                    </a:ext>
                  </a:extLst>
                </a:gridCol>
                <a:gridCol w="812800">
                  <a:extLst>
                    <a:ext uri="{9D8B030D-6E8A-4147-A177-3AD203B41FA5}">
                      <a16:colId xmlns:a16="http://schemas.microsoft.com/office/drawing/2014/main" val="390627800"/>
                    </a:ext>
                  </a:extLst>
                </a:gridCol>
                <a:gridCol w="812800">
                  <a:extLst>
                    <a:ext uri="{9D8B030D-6E8A-4147-A177-3AD203B41FA5}">
                      <a16:colId xmlns:a16="http://schemas.microsoft.com/office/drawing/2014/main" val="532178561"/>
                    </a:ext>
                  </a:extLst>
                </a:gridCol>
                <a:gridCol w="812800">
                  <a:extLst>
                    <a:ext uri="{9D8B030D-6E8A-4147-A177-3AD203B41FA5}">
                      <a16:colId xmlns:a16="http://schemas.microsoft.com/office/drawing/2014/main" val="3121967516"/>
                    </a:ext>
                  </a:extLst>
                </a:gridCol>
                <a:gridCol w="812800">
                  <a:extLst>
                    <a:ext uri="{9D8B030D-6E8A-4147-A177-3AD203B41FA5}">
                      <a16:colId xmlns:a16="http://schemas.microsoft.com/office/drawing/2014/main" val="1320524895"/>
                    </a:ext>
                  </a:extLst>
                </a:gridCol>
                <a:gridCol w="812800">
                  <a:extLst>
                    <a:ext uri="{9D8B030D-6E8A-4147-A177-3AD203B41FA5}">
                      <a16:colId xmlns:a16="http://schemas.microsoft.com/office/drawing/2014/main" val="2204468777"/>
                    </a:ext>
                  </a:extLst>
                </a:gridCol>
              </a:tblGrid>
              <a:tr h="370840">
                <a:tc>
                  <a:txBody>
                    <a:bodyPr/>
                    <a:lstStyle/>
                    <a:p>
                      <a:pPr algn="ctr"/>
                      <a:r>
                        <a:rPr lang="en-US" dirty="0"/>
                        <a:t>1</a:t>
                      </a:r>
                    </a:p>
                  </a:txBody>
                  <a:tcPr/>
                </a:tc>
                <a:tc>
                  <a:txBody>
                    <a:bodyPr/>
                    <a:lstStyle/>
                    <a:p>
                      <a:pPr algn="ctr"/>
                      <a:r>
                        <a:rPr lang="en-US" dirty="0">
                          <a:solidFill>
                            <a:schemeClr val="accent4">
                              <a:lumMod val="40000"/>
                              <a:lumOff val="60000"/>
                            </a:schemeClr>
                          </a:solidFill>
                        </a:rPr>
                        <a:t>7</a:t>
                      </a:r>
                    </a:p>
                  </a:txBody>
                  <a:tcPr/>
                </a:tc>
                <a:tc>
                  <a:txBody>
                    <a:bodyPr/>
                    <a:lstStyle/>
                    <a:p>
                      <a:pPr algn="ctr"/>
                      <a:r>
                        <a:rPr lang="en-US" dirty="0">
                          <a:solidFill>
                            <a:schemeClr val="accent4">
                              <a:lumMod val="40000"/>
                              <a:lumOff val="60000"/>
                            </a:schemeClr>
                          </a:solidFill>
                        </a:rPr>
                        <a:t>7</a:t>
                      </a:r>
                    </a:p>
                  </a:txBody>
                  <a:tcPr/>
                </a:tc>
                <a:tc>
                  <a:txBody>
                    <a:bodyPr/>
                    <a:lstStyle/>
                    <a:p>
                      <a:pPr algn="ctr"/>
                      <a:r>
                        <a:rPr lang="en-US" dirty="0"/>
                        <a:t>9</a:t>
                      </a:r>
                    </a:p>
                  </a:txBody>
                  <a:tcPr/>
                </a:tc>
                <a:tc>
                  <a:txBody>
                    <a:bodyPr/>
                    <a:lstStyle/>
                    <a:p>
                      <a:pPr algn="ctr"/>
                      <a:r>
                        <a:rPr lang="en-US" dirty="0">
                          <a:solidFill>
                            <a:schemeClr val="bg1"/>
                          </a:solidFill>
                        </a:rPr>
                        <a:t>10</a:t>
                      </a:r>
                    </a:p>
                  </a:txBody>
                  <a:tcPr/>
                </a:tc>
                <a:tc>
                  <a:txBody>
                    <a:bodyPr/>
                    <a:lstStyle/>
                    <a:p>
                      <a:pPr algn="ctr"/>
                      <a:r>
                        <a:rPr lang="en-US" dirty="0">
                          <a:solidFill>
                            <a:schemeClr val="bg1"/>
                          </a:solidFill>
                        </a:rPr>
                        <a:t>35</a:t>
                      </a:r>
                    </a:p>
                  </a:txBody>
                  <a:tcPr/>
                </a:tc>
                <a:extLst>
                  <a:ext uri="{0D108BD9-81ED-4DB2-BD59-A6C34878D82A}">
                    <a16:rowId xmlns:a16="http://schemas.microsoft.com/office/drawing/2014/main" val="3569267353"/>
                  </a:ext>
                </a:extLst>
              </a:tr>
            </a:tbl>
          </a:graphicData>
        </a:graphic>
      </p:graphicFrame>
    </p:spTree>
    <p:extLst>
      <p:ext uri="{BB962C8B-B14F-4D97-AF65-F5344CB8AC3E}">
        <p14:creationId xmlns:p14="http://schemas.microsoft.com/office/powerpoint/2010/main" val="340372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DD1C81E-ADAB-42BF-A282-8E224CA35335}"/>
              </a:ext>
            </a:extLst>
          </p:cNvPr>
          <p:cNvSpPr>
            <a:spLocks noGrp="1"/>
          </p:cNvSpPr>
          <p:nvPr>
            <p:ph type="title"/>
          </p:nvPr>
        </p:nvSpPr>
        <p:spPr/>
        <p:txBody>
          <a:bodyPr>
            <a:normAutofit/>
          </a:bodyPr>
          <a:lstStyle/>
          <a:p>
            <a:r>
              <a:rPr lang="en-US" sz="3200" dirty="0"/>
              <a:t>8.Show how to sort the following array by using the </a:t>
            </a:r>
            <a:r>
              <a:rPr lang="en-US" sz="3200" dirty="0" err="1"/>
              <a:t>mergesort</a:t>
            </a:r>
            <a:r>
              <a:rPr lang="en-US" sz="3200" dirty="0"/>
              <a:t> algorithm.</a:t>
            </a:r>
            <a:endParaRPr lang="th-TH" sz="3200" dirty="0"/>
          </a:p>
        </p:txBody>
      </p:sp>
      <p:graphicFrame>
        <p:nvGraphicFramePr>
          <p:cNvPr id="5" name="ตาราง 4">
            <a:extLst>
              <a:ext uri="{FF2B5EF4-FFF2-40B4-BE49-F238E27FC236}">
                <a16:creationId xmlns:a16="http://schemas.microsoft.com/office/drawing/2014/main" id="{A799AFE3-4847-4744-B15A-36BB6B44D002}"/>
              </a:ext>
            </a:extLst>
          </p:cNvPr>
          <p:cNvGraphicFramePr>
            <a:graphicFrameLocks noGrp="1"/>
          </p:cNvGraphicFramePr>
          <p:nvPr>
            <p:extLst>
              <p:ext uri="{D42A27DB-BD31-4B8C-83A1-F6EECF244321}">
                <p14:modId xmlns:p14="http://schemas.microsoft.com/office/powerpoint/2010/main" val="3285383075"/>
              </p:ext>
            </p:extLst>
          </p:nvPr>
        </p:nvGraphicFramePr>
        <p:xfrm>
          <a:off x="2032000" y="1690688"/>
          <a:ext cx="8128000" cy="51816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49672049"/>
                    </a:ext>
                  </a:extLst>
                </a:gridCol>
                <a:gridCol w="812800">
                  <a:extLst>
                    <a:ext uri="{9D8B030D-6E8A-4147-A177-3AD203B41FA5}">
                      <a16:colId xmlns:a16="http://schemas.microsoft.com/office/drawing/2014/main" val="3246282306"/>
                    </a:ext>
                  </a:extLst>
                </a:gridCol>
                <a:gridCol w="812800">
                  <a:extLst>
                    <a:ext uri="{9D8B030D-6E8A-4147-A177-3AD203B41FA5}">
                      <a16:colId xmlns:a16="http://schemas.microsoft.com/office/drawing/2014/main" val="3602341337"/>
                    </a:ext>
                  </a:extLst>
                </a:gridCol>
                <a:gridCol w="812800">
                  <a:extLst>
                    <a:ext uri="{9D8B030D-6E8A-4147-A177-3AD203B41FA5}">
                      <a16:colId xmlns:a16="http://schemas.microsoft.com/office/drawing/2014/main" val="1332704562"/>
                    </a:ext>
                  </a:extLst>
                </a:gridCol>
                <a:gridCol w="812800">
                  <a:extLst>
                    <a:ext uri="{9D8B030D-6E8A-4147-A177-3AD203B41FA5}">
                      <a16:colId xmlns:a16="http://schemas.microsoft.com/office/drawing/2014/main" val="1051997795"/>
                    </a:ext>
                  </a:extLst>
                </a:gridCol>
                <a:gridCol w="812800">
                  <a:extLst>
                    <a:ext uri="{9D8B030D-6E8A-4147-A177-3AD203B41FA5}">
                      <a16:colId xmlns:a16="http://schemas.microsoft.com/office/drawing/2014/main" val="895702569"/>
                    </a:ext>
                  </a:extLst>
                </a:gridCol>
                <a:gridCol w="812800">
                  <a:extLst>
                    <a:ext uri="{9D8B030D-6E8A-4147-A177-3AD203B41FA5}">
                      <a16:colId xmlns:a16="http://schemas.microsoft.com/office/drawing/2014/main" val="1728322284"/>
                    </a:ext>
                  </a:extLst>
                </a:gridCol>
                <a:gridCol w="812800">
                  <a:extLst>
                    <a:ext uri="{9D8B030D-6E8A-4147-A177-3AD203B41FA5}">
                      <a16:colId xmlns:a16="http://schemas.microsoft.com/office/drawing/2014/main" val="3404313661"/>
                    </a:ext>
                  </a:extLst>
                </a:gridCol>
                <a:gridCol w="812800">
                  <a:extLst>
                    <a:ext uri="{9D8B030D-6E8A-4147-A177-3AD203B41FA5}">
                      <a16:colId xmlns:a16="http://schemas.microsoft.com/office/drawing/2014/main" val="1206175437"/>
                    </a:ext>
                  </a:extLst>
                </a:gridCol>
                <a:gridCol w="812800">
                  <a:extLst>
                    <a:ext uri="{9D8B030D-6E8A-4147-A177-3AD203B41FA5}">
                      <a16:colId xmlns:a16="http://schemas.microsoft.com/office/drawing/2014/main" val="3072855813"/>
                    </a:ext>
                  </a:extLst>
                </a:gridCol>
              </a:tblGrid>
              <a:tr h="370840">
                <a:tc>
                  <a:txBody>
                    <a:bodyPr/>
                    <a:lstStyle/>
                    <a:p>
                      <a:pPr algn="ctr"/>
                      <a:r>
                        <a:rPr lang="th-TH" dirty="0"/>
                        <a:t>35</a:t>
                      </a:r>
                    </a:p>
                  </a:txBody>
                  <a:tcPr anchor="ctr">
                    <a:solidFill>
                      <a:srgbClr val="FF0000"/>
                    </a:solidFill>
                  </a:tcPr>
                </a:tc>
                <a:tc>
                  <a:txBody>
                    <a:bodyPr/>
                    <a:lstStyle/>
                    <a:p>
                      <a:pPr algn="ctr"/>
                      <a:r>
                        <a:rPr lang="th-TH" dirty="0"/>
                        <a:t>7</a:t>
                      </a:r>
                    </a:p>
                  </a:txBody>
                  <a:tcPr anchor="ctr">
                    <a:solidFill>
                      <a:srgbClr val="FF0000"/>
                    </a:solidFill>
                  </a:tcPr>
                </a:tc>
                <a:tc>
                  <a:txBody>
                    <a:bodyPr/>
                    <a:lstStyle/>
                    <a:p>
                      <a:pPr algn="ctr"/>
                      <a:r>
                        <a:rPr lang="th-TH" dirty="0"/>
                        <a:t>1</a:t>
                      </a:r>
                    </a:p>
                  </a:txBody>
                  <a:tcPr anchor="ctr">
                    <a:solidFill>
                      <a:srgbClr val="FF0000"/>
                    </a:solidFill>
                  </a:tcPr>
                </a:tc>
                <a:tc>
                  <a:txBody>
                    <a:bodyPr/>
                    <a:lstStyle/>
                    <a:p>
                      <a:pPr algn="ctr"/>
                      <a:r>
                        <a:rPr lang="th-TH" dirty="0"/>
                        <a:t>7</a:t>
                      </a:r>
                    </a:p>
                  </a:txBody>
                  <a:tcPr anchor="ctr">
                    <a:solidFill>
                      <a:srgbClr val="FF0000"/>
                    </a:solidFill>
                  </a:tcPr>
                </a:tc>
                <a:tc>
                  <a:txBody>
                    <a:bodyPr/>
                    <a:lstStyle/>
                    <a:p>
                      <a:pPr algn="ctr"/>
                      <a:r>
                        <a:rPr lang="th-TH" dirty="0"/>
                        <a:t>9</a:t>
                      </a:r>
                    </a:p>
                  </a:txBody>
                  <a:tcPr anchor="ctr">
                    <a:solidFill>
                      <a:srgbClr val="FF0000"/>
                    </a:solidFill>
                  </a:tcPr>
                </a:tc>
                <a:tc>
                  <a:txBody>
                    <a:bodyPr/>
                    <a:lstStyle/>
                    <a:p>
                      <a:pPr algn="ctr"/>
                      <a:r>
                        <a:rPr lang="th-TH" dirty="0"/>
                        <a:t>10</a:t>
                      </a:r>
                    </a:p>
                  </a:txBody>
                  <a:tcPr anchor="ctr">
                    <a:solidFill>
                      <a:srgbClr val="FF0000"/>
                    </a:solidFill>
                  </a:tcPr>
                </a:tc>
                <a:tc>
                  <a:txBody>
                    <a:bodyPr/>
                    <a:lstStyle/>
                    <a:p>
                      <a:pPr algn="ctr"/>
                      <a:r>
                        <a:rPr lang="th-TH" dirty="0"/>
                        <a:t>20</a:t>
                      </a:r>
                    </a:p>
                  </a:txBody>
                  <a:tcPr anchor="ctr">
                    <a:solidFill>
                      <a:srgbClr val="FF0000"/>
                    </a:solidFill>
                  </a:tcPr>
                </a:tc>
                <a:tc>
                  <a:txBody>
                    <a:bodyPr/>
                    <a:lstStyle/>
                    <a:p>
                      <a:pPr algn="ctr"/>
                      <a:r>
                        <a:rPr lang="th-TH" dirty="0"/>
                        <a:t>5</a:t>
                      </a:r>
                    </a:p>
                  </a:txBody>
                  <a:tcPr anchor="ctr">
                    <a:solidFill>
                      <a:srgbClr val="FF0000"/>
                    </a:solidFill>
                  </a:tcPr>
                </a:tc>
                <a:tc>
                  <a:txBody>
                    <a:bodyPr/>
                    <a:lstStyle/>
                    <a:p>
                      <a:pPr algn="ctr"/>
                      <a:endParaRPr lang="th-TH" dirty="0"/>
                    </a:p>
                  </a:txBody>
                  <a:tcPr anchor="ctr">
                    <a:noFill/>
                  </a:tcPr>
                </a:tc>
                <a:tc>
                  <a:txBody>
                    <a:bodyPr/>
                    <a:lstStyle/>
                    <a:p>
                      <a:pPr algn="ctr"/>
                      <a:endParaRPr lang="th-TH" dirty="0"/>
                    </a:p>
                  </a:txBody>
                  <a:tcPr anchor="ctr">
                    <a:noFill/>
                  </a:tcPr>
                </a:tc>
                <a:extLst>
                  <a:ext uri="{0D108BD9-81ED-4DB2-BD59-A6C34878D82A}">
                    <a16:rowId xmlns:a16="http://schemas.microsoft.com/office/drawing/2014/main" val="3869739503"/>
                  </a:ext>
                </a:extLst>
              </a:tr>
            </a:tbl>
          </a:graphicData>
        </a:graphic>
      </p:graphicFrame>
      <p:graphicFrame>
        <p:nvGraphicFramePr>
          <p:cNvPr id="6" name="ตาราง 5">
            <a:extLst>
              <a:ext uri="{FF2B5EF4-FFF2-40B4-BE49-F238E27FC236}">
                <a16:creationId xmlns:a16="http://schemas.microsoft.com/office/drawing/2014/main" id="{2D955041-232B-4F1D-B1B7-D298F134366C}"/>
              </a:ext>
            </a:extLst>
          </p:cNvPr>
          <p:cNvGraphicFramePr>
            <a:graphicFrameLocks noGrp="1"/>
          </p:cNvGraphicFramePr>
          <p:nvPr>
            <p:extLst>
              <p:ext uri="{D42A27DB-BD31-4B8C-83A1-F6EECF244321}">
                <p14:modId xmlns:p14="http://schemas.microsoft.com/office/powerpoint/2010/main" val="1555163614"/>
              </p:ext>
            </p:extLst>
          </p:nvPr>
        </p:nvGraphicFramePr>
        <p:xfrm>
          <a:off x="2032000" y="2208848"/>
          <a:ext cx="8127999" cy="518160"/>
        </p:xfrm>
        <a:graphic>
          <a:graphicData uri="http://schemas.openxmlformats.org/drawingml/2006/table">
            <a:tbl>
              <a:tblPr firstRow="1" bandRow="1">
                <a:tableStyleId>{5C22544A-7EE6-4342-B048-85BDC9FD1C3A}</a:tableStyleId>
              </a:tblPr>
              <a:tblGrid>
                <a:gridCol w="738909">
                  <a:extLst>
                    <a:ext uri="{9D8B030D-6E8A-4147-A177-3AD203B41FA5}">
                      <a16:colId xmlns:a16="http://schemas.microsoft.com/office/drawing/2014/main" val="1775280172"/>
                    </a:ext>
                  </a:extLst>
                </a:gridCol>
                <a:gridCol w="738909">
                  <a:extLst>
                    <a:ext uri="{9D8B030D-6E8A-4147-A177-3AD203B41FA5}">
                      <a16:colId xmlns:a16="http://schemas.microsoft.com/office/drawing/2014/main" val="2837822264"/>
                    </a:ext>
                  </a:extLst>
                </a:gridCol>
                <a:gridCol w="738909">
                  <a:extLst>
                    <a:ext uri="{9D8B030D-6E8A-4147-A177-3AD203B41FA5}">
                      <a16:colId xmlns:a16="http://schemas.microsoft.com/office/drawing/2014/main" val="2977585084"/>
                    </a:ext>
                  </a:extLst>
                </a:gridCol>
                <a:gridCol w="738909">
                  <a:extLst>
                    <a:ext uri="{9D8B030D-6E8A-4147-A177-3AD203B41FA5}">
                      <a16:colId xmlns:a16="http://schemas.microsoft.com/office/drawing/2014/main" val="1200955603"/>
                    </a:ext>
                  </a:extLst>
                </a:gridCol>
                <a:gridCol w="738909">
                  <a:extLst>
                    <a:ext uri="{9D8B030D-6E8A-4147-A177-3AD203B41FA5}">
                      <a16:colId xmlns:a16="http://schemas.microsoft.com/office/drawing/2014/main" val="3988456485"/>
                    </a:ext>
                  </a:extLst>
                </a:gridCol>
                <a:gridCol w="738909">
                  <a:extLst>
                    <a:ext uri="{9D8B030D-6E8A-4147-A177-3AD203B41FA5}">
                      <a16:colId xmlns:a16="http://schemas.microsoft.com/office/drawing/2014/main" val="2996997164"/>
                    </a:ext>
                  </a:extLst>
                </a:gridCol>
                <a:gridCol w="738909">
                  <a:extLst>
                    <a:ext uri="{9D8B030D-6E8A-4147-A177-3AD203B41FA5}">
                      <a16:colId xmlns:a16="http://schemas.microsoft.com/office/drawing/2014/main" val="3504507757"/>
                    </a:ext>
                  </a:extLst>
                </a:gridCol>
                <a:gridCol w="738909">
                  <a:extLst>
                    <a:ext uri="{9D8B030D-6E8A-4147-A177-3AD203B41FA5}">
                      <a16:colId xmlns:a16="http://schemas.microsoft.com/office/drawing/2014/main" val="1606073455"/>
                    </a:ext>
                  </a:extLst>
                </a:gridCol>
                <a:gridCol w="738909">
                  <a:extLst>
                    <a:ext uri="{9D8B030D-6E8A-4147-A177-3AD203B41FA5}">
                      <a16:colId xmlns:a16="http://schemas.microsoft.com/office/drawing/2014/main" val="3996687176"/>
                    </a:ext>
                  </a:extLst>
                </a:gridCol>
                <a:gridCol w="738909">
                  <a:extLst>
                    <a:ext uri="{9D8B030D-6E8A-4147-A177-3AD203B41FA5}">
                      <a16:colId xmlns:a16="http://schemas.microsoft.com/office/drawing/2014/main" val="1893954642"/>
                    </a:ext>
                  </a:extLst>
                </a:gridCol>
                <a:gridCol w="738909">
                  <a:extLst>
                    <a:ext uri="{9D8B030D-6E8A-4147-A177-3AD203B41FA5}">
                      <a16:colId xmlns:a16="http://schemas.microsoft.com/office/drawing/2014/main" val="1033799915"/>
                    </a:ext>
                  </a:extLst>
                </a:gridCol>
              </a:tblGrid>
              <a:tr h="370840">
                <a:tc>
                  <a:txBody>
                    <a:bodyPr/>
                    <a:lstStyle/>
                    <a:p>
                      <a:pPr algn="ctr"/>
                      <a:r>
                        <a:rPr lang="th-TH" dirty="0">
                          <a:solidFill>
                            <a:schemeClr val="bg1"/>
                          </a:solidFill>
                        </a:rPr>
                        <a:t>35</a:t>
                      </a:r>
                    </a:p>
                  </a:txBody>
                  <a:tcPr anchor="ctr">
                    <a:solidFill>
                      <a:srgbClr val="0070C0"/>
                    </a:solidFill>
                  </a:tcPr>
                </a:tc>
                <a:tc>
                  <a:txBody>
                    <a:bodyPr/>
                    <a:lstStyle/>
                    <a:p>
                      <a:pPr algn="ctr"/>
                      <a:r>
                        <a:rPr lang="th-TH" dirty="0">
                          <a:solidFill>
                            <a:schemeClr val="bg1"/>
                          </a:solidFill>
                        </a:rPr>
                        <a:t>7</a:t>
                      </a:r>
                    </a:p>
                  </a:txBody>
                  <a:tcPr anchor="ctr">
                    <a:solidFill>
                      <a:srgbClr val="0070C0"/>
                    </a:solidFill>
                  </a:tcPr>
                </a:tc>
                <a:tc>
                  <a:txBody>
                    <a:bodyPr/>
                    <a:lstStyle/>
                    <a:p>
                      <a:pPr algn="ctr"/>
                      <a:r>
                        <a:rPr lang="th-TH" dirty="0">
                          <a:solidFill>
                            <a:schemeClr val="bg1"/>
                          </a:solidFill>
                        </a:rPr>
                        <a:t>1</a:t>
                      </a:r>
                    </a:p>
                  </a:txBody>
                  <a:tcPr anchor="ctr">
                    <a:solidFill>
                      <a:srgbClr val="0070C0"/>
                    </a:solidFill>
                  </a:tcPr>
                </a:tc>
                <a:tc>
                  <a:txBody>
                    <a:bodyPr/>
                    <a:lstStyle/>
                    <a:p>
                      <a:pPr algn="ctr"/>
                      <a:r>
                        <a:rPr lang="th-TH" dirty="0">
                          <a:solidFill>
                            <a:schemeClr val="bg1"/>
                          </a:solidFill>
                        </a:rPr>
                        <a:t>7</a:t>
                      </a:r>
                    </a:p>
                  </a:txBody>
                  <a:tcPr anchor="ctr">
                    <a:solidFill>
                      <a:srgbClr val="0070C0"/>
                    </a:solidFill>
                  </a:tcPr>
                </a:tc>
                <a:tc>
                  <a:txBody>
                    <a:bodyPr/>
                    <a:lstStyle/>
                    <a:p>
                      <a:pPr algn="ctr"/>
                      <a:endParaRPr lang="th-TH" dirty="0">
                        <a:solidFill>
                          <a:schemeClr val="bg1"/>
                        </a:solidFill>
                      </a:endParaRPr>
                    </a:p>
                  </a:txBody>
                  <a:tcPr anchor="ctr">
                    <a:noFill/>
                  </a:tcPr>
                </a:tc>
                <a:tc>
                  <a:txBody>
                    <a:bodyPr/>
                    <a:lstStyle/>
                    <a:p>
                      <a:pPr algn="ctr"/>
                      <a:r>
                        <a:rPr lang="th-TH" dirty="0">
                          <a:solidFill>
                            <a:schemeClr val="bg1"/>
                          </a:solidFill>
                        </a:rPr>
                        <a:t>9</a:t>
                      </a:r>
                    </a:p>
                  </a:txBody>
                  <a:tcPr anchor="ctr">
                    <a:solidFill>
                      <a:srgbClr val="0070C0"/>
                    </a:solidFill>
                  </a:tcPr>
                </a:tc>
                <a:tc>
                  <a:txBody>
                    <a:bodyPr/>
                    <a:lstStyle/>
                    <a:p>
                      <a:pPr algn="ctr"/>
                      <a:r>
                        <a:rPr lang="th-TH" dirty="0">
                          <a:solidFill>
                            <a:schemeClr val="bg1"/>
                          </a:solidFill>
                        </a:rPr>
                        <a:t>10</a:t>
                      </a:r>
                    </a:p>
                  </a:txBody>
                  <a:tcPr anchor="ctr">
                    <a:solidFill>
                      <a:srgbClr val="0070C0"/>
                    </a:solidFill>
                  </a:tcPr>
                </a:tc>
                <a:tc>
                  <a:txBody>
                    <a:bodyPr/>
                    <a:lstStyle/>
                    <a:p>
                      <a:pPr algn="ctr"/>
                      <a:r>
                        <a:rPr lang="th-TH" dirty="0">
                          <a:solidFill>
                            <a:schemeClr val="bg1"/>
                          </a:solidFill>
                        </a:rPr>
                        <a:t>20</a:t>
                      </a:r>
                    </a:p>
                  </a:txBody>
                  <a:tcPr anchor="ctr">
                    <a:solidFill>
                      <a:srgbClr val="0070C0"/>
                    </a:solidFill>
                  </a:tcPr>
                </a:tc>
                <a:tc>
                  <a:txBody>
                    <a:bodyPr/>
                    <a:lstStyle/>
                    <a:p>
                      <a:pPr algn="ctr"/>
                      <a:r>
                        <a:rPr lang="th-TH" dirty="0">
                          <a:solidFill>
                            <a:schemeClr val="bg1"/>
                          </a:solidFill>
                        </a:rPr>
                        <a:t>5</a:t>
                      </a:r>
                    </a:p>
                  </a:txBody>
                  <a:tcPr anchor="ctr">
                    <a:solidFill>
                      <a:srgbClr val="0070C0"/>
                    </a:solidFill>
                  </a:tcPr>
                </a:tc>
                <a:tc>
                  <a:txBody>
                    <a:bodyPr/>
                    <a:lstStyle/>
                    <a:p>
                      <a:pPr algn="ctr"/>
                      <a:r>
                        <a:rPr lang="th-TH" dirty="0">
                          <a:solidFill>
                            <a:schemeClr val="bg1"/>
                          </a:solidFill>
                        </a:rPr>
                        <a:t>90</a:t>
                      </a:r>
                    </a:p>
                  </a:txBody>
                  <a:tcPr anchor="ctr">
                    <a:noFill/>
                  </a:tcPr>
                </a:tc>
                <a:tc>
                  <a:txBody>
                    <a:bodyPr/>
                    <a:lstStyle/>
                    <a:p>
                      <a:pPr algn="ctr"/>
                      <a:r>
                        <a:rPr lang="th-TH" dirty="0">
                          <a:solidFill>
                            <a:schemeClr val="bg1"/>
                          </a:solidFill>
                        </a:rPr>
                        <a:t>22</a:t>
                      </a:r>
                    </a:p>
                  </a:txBody>
                  <a:tcPr anchor="ctr">
                    <a:noFill/>
                  </a:tcPr>
                </a:tc>
                <a:extLst>
                  <a:ext uri="{0D108BD9-81ED-4DB2-BD59-A6C34878D82A}">
                    <a16:rowId xmlns:a16="http://schemas.microsoft.com/office/drawing/2014/main" val="758379134"/>
                  </a:ext>
                </a:extLst>
              </a:tr>
            </a:tbl>
          </a:graphicData>
        </a:graphic>
      </p:graphicFrame>
      <p:graphicFrame>
        <p:nvGraphicFramePr>
          <p:cNvPr id="7" name="ตาราง 7">
            <a:extLst>
              <a:ext uri="{FF2B5EF4-FFF2-40B4-BE49-F238E27FC236}">
                <a16:creationId xmlns:a16="http://schemas.microsoft.com/office/drawing/2014/main" id="{B80C7D7D-AFC2-4B29-B34D-3C99D4DEEA06}"/>
              </a:ext>
            </a:extLst>
          </p:cNvPr>
          <p:cNvGraphicFramePr>
            <a:graphicFrameLocks noGrp="1"/>
          </p:cNvGraphicFramePr>
          <p:nvPr>
            <p:extLst>
              <p:ext uri="{D42A27DB-BD31-4B8C-83A1-F6EECF244321}">
                <p14:modId xmlns:p14="http://schemas.microsoft.com/office/powerpoint/2010/main" val="67333065"/>
              </p:ext>
            </p:extLst>
          </p:nvPr>
        </p:nvGraphicFramePr>
        <p:xfrm>
          <a:off x="2031996" y="2727008"/>
          <a:ext cx="3552378" cy="518160"/>
        </p:xfrm>
        <a:graphic>
          <a:graphicData uri="http://schemas.openxmlformats.org/drawingml/2006/table">
            <a:tbl>
              <a:tblPr firstRow="1" bandRow="1">
                <a:tableStyleId>{5C22544A-7EE6-4342-B048-85BDC9FD1C3A}</a:tableStyleId>
              </a:tblPr>
              <a:tblGrid>
                <a:gridCol w="592063">
                  <a:extLst>
                    <a:ext uri="{9D8B030D-6E8A-4147-A177-3AD203B41FA5}">
                      <a16:colId xmlns:a16="http://schemas.microsoft.com/office/drawing/2014/main" val="1096236617"/>
                    </a:ext>
                  </a:extLst>
                </a:gridCol>
                <a:gridCol w="592063">
                  <a:extLst>
                    <a:ext uri="{9D8B030D-6E8A-4147-A177-3AD203B41FA5}">
                      <a16:colId xmlns:a16="http://schemas.microsoft.com/office/drawing/2014/main" val="2428381312"/>
                    </a:ext>
                  </a:extLst>
                </a:gridCol>
                <a:gridCol w="592063">
                  <a:extLst>
                    <a:ext uri="{9D8B030D-6E8A-4147-A177-3AD203B41FA5}">
                      <a16:colId xmlns:a16="http://schemas.microsoft.com/office/drawing/2014/main" val="2960121546"/>
                    </a:ext>
                  </a:extLst>
                </a:gridCol>
                <a:gridCol w="592063">
                  <a:extLst>
                    <a:ext uri="{9D8B030D-6E8A-4147-A177-3AD203B41FA5}">
                      <a16:colId xmlns:a16="http://schemas.microsoft.com/office/drawing/2014/main" val="91674144"/>
                    </a:ext>
                  </a:extLst>
                </a:gridCol>
                <a:gridCol w="592063">
                  <a:extLst>
                    <a:ext uri="{9D8B030D-6E8A-4147-A177-3AD203B41FA5}">
                      <a16:colId xmlns:a16="http://schemas.microsoft.com/office/drawing/2014/main" val="1654100672"/>
                    </a:ext>
                  </a:extLst>
                </a:gridCol>
                <a:gridCol w="592063">
                  <a:extLst>
                    <a:ext uri="{9D8B030D-6E8A-4147-A177-3AD203B41FA5}">
                      <a16:colId xmlns:a16="http://schemas.microsoft.com/office/drawing/2014/main" val="1047210043"/>
                    </a:ext>
                  </a:extLst>
                </a:gridCol>
              </a:tblGrid>
              <a:tr h="370840">
                <a:tc>
                  <a:txBody>
                    <a:bodyPr/>
                    <a:lstStyle/>
                    <a:p>
                      <a:pPr algn="ctr"/>
                      <a:r>
                        <a:rPr lang="th-TH" dirty="0"/>
                        <a:t>35</a:t>
                      </a:r>
                    </a:p>
                  </a:txBody>
                  <a:tcPr anchor="ctr">
                    <a:solidFill>
                      <a:srgbClr val="00B050"/>
                    </a:solidFill>
                  </a:tcPr>
                </a:tc>
                <a:tc>
                  <a:txBody>
                    <a:bodyPr/>
                    <a:lstStyle/>
                    <a:p>
                      <a:pPr algn="ctr"/>
                      <a:r>
                        <a:rPr lang="th-TH" dirty="0"/>
                        <a:t>7</a:t>
                      </a:r>
                    </a:p>
                  </a:txBody>
                  <a:tcPr anchor="ctr">
                    <a:solidFill>
                      <a:srgbClr val="00B050"/>
                    </a:solidFill>
                  </a:tcPr>
                </a:tc>
                <a:tc>
                  <a:txBody>
                    <a:bodyPr/>
                    <a:lstStyle/>
                    <a:p>
                      <a:pPr algn="ctr"/>
                      <a:endParaRPr lang="th-TH" dirty="0"/>
                    </a:p>
                  </a:txBody>
                  <a:tcPr anchor="ctr">
                    <a:noFill/>
                  </a:tcPr>
                </a:tc>
                <a:tc>
                  <a:txBody>
                    <a:bodyPr/>
                    <a:lstStyle/>
                    <a:p>
                      <a:pPr algn="ctr"/>
                      <a:r>
                        <a:rPr lang="th-TH" dirty="0"/>
                        <a:t>1</a:t>
                      </a:r>
                    </a:p>
                  </a:txBody>
                  <a:tcPr anchor="ctr">
                    <a:solidFill>
                      <a:srgbClr val="00B050"/>
                    </a:solidFill>
                  </a:tcPr>
                </a:tc>
                <a:tc>
                  <a:txBody>
                    <a:bodyPr/>
                    <a:lstStyle/>
                    <a:p>
                      <a:pPr algn="ctr"/>
                      <a:r>
                        <a:rPr lang="th-TH" dirty="0"/>
                        <a:t>7</a:t>
                      </a:r>
                    </a:p>
                  </a:txBody>
                  <a:tcPr anchor="ctr">
                    <a:solidFill>
                      <a:srgbClr val="00B050"/>
                    </a:solidFill>
                  </a:tcPr>
                </a:tc>
                <a:tc>
                  <a:txBody>
                    <a:bodyPr/>
                    <a:lstStyle/>
                    <a:p>
                      <a:pPr algn="ctr"/>
                      <a:r>
                        <a:rPr lang="th-TH" dirty="0"/>
                        <a:t>70</a:t>
                      </a:r>
                    </a:p>
                  </a:txBody>
                  <a:tcPr anchor="ctr">
                    <a:noFill/>
                  </a:tcPr>
                </a:tc>
                <a:extLst>
                  <a:ext uri="{0D108BD9-81ED-4DB2-BD59-A6C34878D82A}">
                    <a16:rowId xmlns:a16="http://schemas.microsoft.com/office/drawing/2014/main" val="414648699"/>
                  </a:ext>
                </a:extLst>
              </a:tr>
            </a:tbl>
          </a:graphicData>
        </a:graphic>
      </p:graphicFrame>
      <p:graphicFrame>
        <p:nvGraphicFramePr>
          <p:cNvPr id="12" name="ตาราง 14">
            <a:extLst>
              <a:ext uri="{FF2B5EF4-FFF2-40B4-BE49-F238E27FC236}">
                <a16:creationId xmlns:a16="http://schemas.microsoft.com/office/drawing/2014/main" id="{88909B34-A45B-4819-B37E-15C7CE16A3A8}"/>
              </a:ext>
            </a:extLst>
          </p:cNvPr>
          <p:cNvGraphicFramePr>
            <a:graphicFrameLocks noGrp="1"/>
          </p:cNvGraphicFramePr>
          <p:nvPr>
            <p:extLst>
              <p:ext uri="{D42A27DB-BD31-4B8C-83A1-F6EECF244321}">
                <p14:modId xmlns:p14="http://schemas.microsoft.com/office/powerpoint/2010/main" val="3200111590"/>
              </p:ext>
            </p:extLst>
          </p:nvPr>
        </p:nvGraphicFramePr>
        <p:xfrm>
          <a:off x="1801105" y="3230925"/>
          <a:ext cx="1625604" cy="518160"/>
        </p:xfrm>
        <a:graphic>
          <a:graphicData uri="http://schemas.openxmlformats.org/drawingml/2006/table">
            <a:tbl>
              <a:tblPr firstRow="1" bandRow="1">
                <a:tableStyleId>{5C22544A-7EE6-4342-B048-85BDC9FD1C3A}</a:tableStyleId>
              </a:tblPr>
              <a:tblGrid>
                <a:gridCol w="541868">
                  <a:extLst>
                    <a:ext uri="{9D8B030D-6E8A-4147-A177-3AD203B41FA5}">
                      <a16:colId xmlns:a16="http://schemas.microsoft.com/office/drawing/2014/main" val="2095338337"/>
                    </a:ext>
                  </a:extLst>
                </a:gridCol>
                <a:gridCol w="541868">
                  <a:extLst>
                    <a:ext uri="{9D8B030D-6E8A-4147-A177-3AD203B41FA5}">
                      <a16:colId xmlns:a16="http://schemas.microsoft.com/office/drawing/2014/main" val="2593132951"/>
                    </a:ext>
                  </a:extLst>
                </a:gridCol>
                <a:gridCol w="541868">
                  <a:extLst>
                    <a:ext uri="{9D8B030D-6E8A-4147-A177-3AD203B41FA5}">
                      <a16:colId xmlns:a16="http://schemas.microsoft.com/office/drawing/2014/main" val="44861053"/>
                    </a:ext>
                  </a:extLst>
                </a:gridCol>
              </a:tblGrid>
              <a:tr h="370840">
                <a:tc>
                  <a:txBody>
                    <a:bodyPr/>
                    <a:lstStyle/>
                    <a:p>
                      <a:pPr algn="ctr"/>
                      <a:r>
                        <a:rPr lang="th-TH" dirty="0"/>
                        <a:t>35</a:t>
                      </a:r>
                    </a:p>
                  </a:txBody>
                  <a:tcPr anchor="ctr">
                    <a:solidFill>
                      <a:schemeClr val="accent2">
                        <a:lumMod val="75000"/>
                      </a:schemeClr>
                    </a:solidFill>
                  </a:tcPr>
                </a:tc>
                <a:tc>
                  <a:txBody>
                    <a:bodyPr/>
                    <a:lstStyle/>
                    <a:p>
                      <a:pPr algn="ctr"/>
                      <a:r>
                        <a:rPr lang="th-TH" dirty="0"/>
                        <a:t>50</a:t>
                      </a:r>
                    </a:p>
                  </a:txBody>
                  <a:tcPr anchor="ctr">
                    <a:noFill/>
                  </a:tcPr>
                </a:tc>
                <a:tc>
                  <a:txBody>
                    <a:bodyPr/>
                    <a:lstStyle/>
                    <a:p>
                      <a:pPr algn="ctr"/>
                      <a:r>
                        <a:rPr lang="th-TH" dirty="0"/>
                        <a:t>7</a:t>
                      </a:r>
                    </a:p>
                  </a:txBody>
                  <a:tcPr anchor="ctr">
                    <a:solidFill>
                      <a:schemeClr val="accent2">
                        <a:lumMod val="75000"/>
                      </a:schemeClr>
                    </a:solidFill>
                  </a:tcPr>
                </a:tc>
                <a:extLst>
                  <a:ext uri="{0D108BD9-81ED-4DB2-BD59-A6C34878D82A}">
                    <a16:rowId xmlns:a16="http://schemas.microsoft.com/office/drawing/2014/main" val="610711285"/>
                  </a:ext>
                </a:extLst>
              </a:tr>
            </a:tbl>
          </a:graphicData>
        </a:graphic>
      </p:graphicFrame>
      <p:graphicFrame>
        <p:nvGraphicFramePr>
          <p:cNvPr id="14" name="ตาราง 7">
            <a:extLst>
              <a:ext uri="{FF2B5EF4-FFF2-40B4-BE49-F238E27FC236}">
                <a16:creationId xmlns:a16="http://schemas.microsoft.com/office/drawing/2014/main" id="{1872A6CA-B1AE-4673-ABB2-234819D7A551}"/>
              </a:ext>
            </a:extLst>
          </p:cNvPr>
          <p:cNvGraphicFramePr>
            <a:graphicFrameLocks noGrp="1"/>
          </p:cNvGraphicFramePr>
          <p:nvPr>
            <p:extLst>
              <p:ext uri="{D42A27DB-BD31-4B8C-83A1-F6EECF244321}">
                <p14:modId xmlns:p14="http://schemas.microsoft.com/office/powerpoint/2010/main" val="294959263"/>
              </p:ext>
            </p:extLst>
          </p:nvPr>
        </p:nvGraphicFramePr>
        <p:xfrm>
          <a:off x="5727029" y="2710340"/>
          <a:ext cx="3695034" cy="518160"/>
        </p:xfrm>
        <a:graphic>
          <a:graphicData uri="http://schemas.openxmlformats.org/drawingml/2006/table">
            <a:tbl>
              <a:tblPr firstRow="1" bandRow="1">
                <a:tableStyleId>{5C22544A-7EE6-4342-B048-85BDC9FD1C3A}</a:tableStyleId>
              </a:tblPr>
              <a:tblGrid>
                <a:gridCol w="615839">
                  <a:extLst>
                    <a:ext uri="{9D8B030D-6E8A-4147-A177-3AD203B41FA5}">
                      <a16:colId xmlns:a16="http://schemas.microsoft.com/office/drawing/2014/main" val="1096236617"/>
                    </a:ext>
                  </a:extLst>
                </a:gridCol>
                <a:gridCol w="615839">
                  <a:extLst>
                    <a:ext uri="{9D8B030D-6E8A-4147-A177-3AD203B41FA5}">
                      <a16:colId xmlns:a16="http://schemas.microsoft.com/office/drawing/2014/main" val="2428381312"/>
                    </a:ext>
                  </a:extLst>
                </a:gridCol>
                <a:gridCol w="615839">
                  <a:extLst>
                    <a:ext uri="{9D8B030D-6E8A-4147-A177-3AD203B41FA5}">
                      <a16:colId xmlns:a16="http://schemas.microsoft.com/office/drawing/2014/main" val="2960121546"/>
                    </a:ext>
                  </a:extLst>
                </a:gridCol>
                <a:gridCol w="615839">
                  <a:extLst>
                    <a:ext uri="{9D8B030D-6E8A-4147-A177-3AD203B41FA5}">
                      <a16:colId xmlns:a16="http://schemas.microsoft.com/office/drawing/2014/main" val="91674144"/>
                    </a:ext>
                  </a:extLst>
                </a:gridCol>
                <a:gridCol w="615839">
                  <a:extLst>
                    <a:ext uri="{9D8B030D-6E8A-4147-A177-3AD203B41FA5}">
                      <a16:colId xmlns:a16="http://schemas.microsoft.com/office/drawing/2014/main" val="1654100672"/>
                    </a:ext>
                  </a:extLst>
                </a:gridCol>
                <a:gridCol w="615839">
                  <a:extLst>
                    <a:ext uri="{9D8B030D-6E8A-4147-A177-3AD203B41FA5}">
                      <a16:colId xmlns:a16="http://schemas.microsoft.com/office/drawing/2014/main" val="1047210043"/>
                    </a:ext>
                  </a:extLst>
                </a:gridCol>
              </a:tblGrid>
              <a:tr h="370840">
                <a:tc>
                  <a:txBody>
                    <a:bodyPr/>
                    <a:lstStyle/>
                    <a:p>
                      <a:pPr algn="ctr"/>
                      <a:r>
                        <a:rPr lang="th-TH" dirty="0"/>
                        <a:t>9</a:t>
                      </a:r>
                    </a:p>
                  </a:txBody>
                  <a:tcPr anchor="ctr">
                    <a:solidFill>
                      <a:srgbClr val="00B050"/>
                    </a:solidFill>
                  </a:tcPr>
                </a:tc>
                <a:tc>
                  <a:txBody>
                    <a:bodyPr/>
                    <a:lstStyle/>
                    <a:p>
                      <a:pPr algn="ctr"/>
                      <a:r>
                        <a:rPr lang="th-TH" dirty="0"/>
                        <a:t>10</a:t>
                      </a:r>
                    </a:p>
                  </a:txBody>
                  <a:tcPr anchor="ctr">
                    <a:solidFill>
                      <a:srgbClr val="00B050"/>
                    </a:solidFill>
                  </a:tcPr>
                </a:tc>
                <a:tc>
                  <a:txBody>
                    <a:bodyPr/>
                    <a:lstStyle/>
                    <a:p>
                      <a:pPr algn="ctr"/>
                      <a:endParaRPr lang="th-TH" dirty="0"/>
                    </a:p>
                  </a:txBody>
                  <a:tcPr anchor="ctr">
                    <a:noFill/>
                  </a:tcPr>
                </a:tc>
                <a:tc>
                  <a:txBody>
                    <a:bodyPr/>
                    <a:lstStyle/>
                    <a:p>
                      <a:pPr algn="ctr"/>
                      <a:r>
                        <a:rPr lang="th-TH" dirty="0"/>
                        <a:t>20</a:t>
                      </a:r>
                    </a:p>
                  </a:txBody>
                  <a:tcPr anchor="ctr">
                    <a:solidFill>
                      <a:srgbClr val="00B050"/>
                    </a:solidFill>
                  </a:tcPr>
                </a:tc>
                <a:tc>
                  <a:txBody>
                    <a:bodyPr/>
                    <a:lstStyle/>
                    <a:p>
                      <a:pPr algn="ctr"/>
                      <a:r>
                        <a:rPr lang="th-TH" dirty="0"/>
                        <a:t>5</a:t>
                      </a:r>
                    </a:p>
                  </a:txBody>
                  <a:tcPr anchor="ctr">
                    <a:solidFill>
                      <a:srgbClr val="00B050"/>
                    </a:solidFill>
                  </a:tcPr>
                </a:tc>
                <a:tc>
                  <a:txBody>
                    <a:bodyPr/>
                    <a:lstStyle/>
                    <a:p>
                      <a:pPr algn="ctr"/>
                      <a:r>
                        <a:rPr lang="th-TH" dirty="0"/>
                        <a:t>22</a:t>
                      </a:r>
                    </a:p>
                  </a:txBody>
                  <a:tcPr anchor="ctr">
                    <a:noFill/>
                  </a:tcPr>
                </a:tc>
                <a:extLst>
                  <a:ext uri="{0D108BD9-81ED-4DB2-BD59-A6C34878D82A}">
                    <a16:rowId xmlns:a16="http://schemas.microsoft.com/office/drawing/2014/main" val="414648699"/>
                  </a:ext>
                </a:extLst>
              </a:tr>
            </a:tbl>
          </a:graphicData>
        </a:graphic>
      </p:graphicFrame>
      <p:graphicFrame>
        <p:nvGraphicFramePr>
          <p:cNvPr id="24" name="ตาราง 14">
            <a:extLst>
              <a:ext uri="{FF2B5EF4-FFF2-40B4-BE49-F238E27FC236}">
                <a16:creationId xmlns:a16="http://schemas.microsoft.com/office/drawing/2014/main" id="{243F3DBE-1412-4931-B046-BC40BE3AACB2}"/>
              </a:ext>
            </a:extLst>
          </p:cNvPr>
          <p:cNvGraphicFramePr>
            <a:graphicFrameLocks noGrp="1"/>
          </p:cNvGraphicFramePr>
          <p:nvPr>
            <p:extLst>
              <p:ext uri="{D42A27DB-BD31-4B8C-83A1-F6EECF244321}">
                <p14:modId xmlns:p14="http://schemas.microsoft.com/office/powerpoint/2010/main" val="1334112748"/>
              </p:ext>
            </p:extLst>
          </p:nvPr>
        </p:nvGraphicFramePr>
        <p:xfrm>
          <a:off x="3657600" y="3202956"/>
          <a:ext cx="1625604" cy="518160"/>
        </p:xfrm>
        <a:graphic>
          <a:graphicData uri="http://schemas.openxmlformats.org/drawingml/2006/table">
            <a:tbl>
              <a:tblPr firstRow="1" bandRow="1">
                <a:tableStyleId>{5C22544A-7EE6-4342-B048-85BDC9FD1C3A}</a:tableStyleId>
              </a:tblPr>
              <a:tblGrid>
                <a:gridCol w="541868">
                  <a:extLst>
                    <a:ext uri="{9D8B030D-6E8A-4147-A177-3AD203B41FA5}">
                      <a16:colId xmlns:a16="http://schemas.microsoft.com/office/drawing/2014/main" val="2095338337"/>
                    </a:ext>
                  </a:extLst>
                </a:gridCol>
                <a:gridCol w="541868">
                  <a:extLst>
                    <a:ext uri="{9D8B030D-6E8A-4147-A177-3AD203B41FA5}">
                      <a16:colId xmlns:a16="http://schemas.microsoft.com/office/drawing/2014/main" val="2593132951"/>
                    </a:ext>
                  </a:extLst>
                </a:gridCol>
                <a:gridCol w="541868">
                  <a:extLst>
                    <a:ext uri="{9D8B030D-6E8A-4147-A177-3AD203B41FA5}">
                      <a16:colId xmlns:a16="http://schemas.microsoft.com/office/drawing/2014/main" val="44861053"/>
                    </a:ext>
                  </a:extLst>
                </a:gridCol>
              </a:tblGrid>
              <a:tr h="370840">
                <a:tc>
                  <a:txBody>
                    <a:bodyPr/>
                    <a:lstStyle/>
                    <a:p>
                      <a:pPr algn="ctr"/>
                      <a:r>
                        <a:rPr lang="th-TH" dirty="0"/>
                        <a:t>1</a:t>
                      </a:r>
                    </a:p>
                  </a:txBody>
                  <a:tcPr anchor="ctr">
                    <a:solidFill>
                      <a:schemeClr val="accent2">
                        <a:lumMod val="75000"/>
                      </a:schemeClr>
                    </a:solidFill>
                  </a:tcPr>
                </a:tc>
                <a:tc>
                  <a:txBody>
                    <a:bodyPr/>
                    <a:lstStyle/>
                    <a:p>
                      <a:pPr algn="ctr"/>
                      <a:r>
                        <a:rPr lang="th-TH" dirty="0"/>
                        <a:t>50</a:t>
                      </a:r>
                    </a:p>
                  </a:txBody>
                  <a:tcPr anchor="ctr">
                    <a:noFill/>
                  </a:tcPr>
                </a:tc>
                <a:tc>
                  <a:txBody>
                    <a:bodyPr/>
                    <a:lstStyle/>
                    <a:p>
                      <a:pPr algn="ctr"/>
                      <a:r>
                        <a:rPr lang="th-TH" dirty="0"/>
                        <a:t>7</a:t>
                      </a:r>
                    </a:p>
                  </a:txBody>
                  <a:tcPr anchor="ctr">
                    <a:solidFill>
                      <a:schemeClr val="accent2">
                        <a:lumMod val="75000"/>
                      </a:schemeClr>
                    </a:solidFill>
                  </a:tcPr>
                </a:tc>
                <a:extLst>
                  <a:ext uri="{0D108BD9-81ED-4DB2-BD59-A6C34878D82A}">
                    <a16:rowId xmlns:a16="http://schemas.microsoft.com/office/drawing/2014/main" val="610711285"/>
                  </a:ext>
                </a:extLst>
              </a:tr>
            </a:tbl>
          </a:graphicData>
        </a:graphic>
      </p:graphicFrame>
      <p:graphicFrame>
        <p:nvGraphicFramePr>
          <p:cNvPr id="25" name="ตาราง 14">
            <a:extLst>
              <a:ext uri="{FF2B5EF4-FFF2-40B4-BE49-F238E27FC236}">
                <a16:creationId xmlns:a16="http://schemas.microsoft.com/office/drawing/2014/main" id="{E1F7CDA6-2C63-4C7F-9F24-0E8F8F534382}"/>
              </a:ext>
            </a:extLst>
          </p:cNvPr>
          <p:cNvGraphicFramePr>
            <a:graphicFrameLocks noGrp="1"/>
          </p:cNvGraphicFramePr>
          <p:nvPr>
            <p:extLst>
              <p:ext uri="{D42A27DB-BD31-4B8C-83A1-F6EECF244321}">
                <p14:modId xmlns:p14="http://schemas.microsoft.com/office/powerpoint/2010/main" val="3163887756"/>
              </p:ext>
            </p:extLst>
          </p:nvPr>
        </p:nvGraphicFramePr>
        <p:xfrm>
          <a:off x="5584374" y="3169959"/>
          <a:ext cx="1625604" cy="518160"/>
        </p:xfrm>
        <a:graphic>
          <a:graphicData uri="http://schemas.openxmlformats.org/drawingml/2006/table">
            <a:tbl>
              <a:tblPr firstRow="1" bandRow="1">
                <a:tableStyleId>{5C22544A-7EE6-4342-B048-85BDC9FD1C3A}</a:tableStyleId>
              </a:tblPr>
              <a:tblGrid>
                <a:gridCol w="541868">
                  <a:extLst>
                    <a:ext uri="{9D8B030D-6E8A-4147-A177-3AD203B41FA5}">
                      <a16:colId xmlns:a16="http://schemas.microsoft.com/office/drawing/2014/main" val="2095338337"/>
                    </a:ext>
                  </a:extLst>
                </a:gridCol>
                <a:gridCol w="541868">
                  <a:extLst>
                    <a:ext uri="{9D8B030D-6E8A-4147-A177-3AD203B41FA5}">
                      <a16:colId xmlns:a16="http://schemas.microsoft.com/office/drawing/2014/main" val="2593132951"/>
                    </a:ext>
                  </a:extLst>
                </a:gridCol>
                <a:gridCol w="541868">
                  <a:extLst>
                    <a:ext uri="{9D8B030D-6E8A-4147-A177-3AD203B41FA5}">
                      <a16:colId xmlns:a16="http://schemas.microsoft.com/office/drawing/2014/main" val="44861053"/>
                    </a:ext>
                  </a:extLst>
                </a:gridCol>
              </a:tblGrid>
              <a:tr h="370840">
                <a:tc>
                  <a:txBody>
                    <a:bodyPr/>
                    <a:lstStyle/>
                    <a:p>
                      <a:pPr algn="ctr"/>
                      <a:r>
                        <a:rPr lang="th-TH" dirty="0"/>
                        <a:t>9</a:t>
                      </a:r>
                    </a:p>
                  </a:txBody>
                  <a:tcPr anchor="ctr">
                    <a:solidFill>
                      <a:schemeClr val="accent2">
                        <a:lumMod val="75000"/>
                      </a:schemeClr>
                    </a:solidFill>
                  </a:tcPr>
                </a:tc>
                <a:tc>
                  <a:txBody>
                    <a:bodyPr/>
                    <a:lstStyle/>
                    <a:p>
                      <a:pPr algn="ctr"/>
                      <a:r>
                        <a:rPr lang="th-TH" dirty="0"/>
                        <a:t>50</a:t>
                      </a:r>
                    </a:p>
                  </a:txBody>
                  <a:tcPr anchor="ctr">
                    <a:noFill/>
                  </a:tcPr>
                </a:tc>
                <a:tc>
                  <a:txBody>
                    <a:bodyPr/>
                    <a:lstStyle/>
                    <a:p>
                      <a:pPr algn="ctr"/>
                      <a:r>
                        <a:rPr lang="th-TH" dirty="0"/>
                        <a:t>10</a:t>
                      </a:r>
                    </a:p>
                  </a:txBody>
                  <a:tcPr anchor="ctr">
                    <a:solidFill>
                      <a:schemeClr val="accent2">
                        <a:lumMod val="75000"/>
                      </a:schemeClr>
                    </a:solidFill>
                  </a:tcPr>
                </a:tc>
                <a:extLst>
                  <a:ext uri="{0D108BD9-81ED-4DB2-BD59-A6C34878D82A}">
                    <a16:rowId xmlns:a16="http://schemas.microsoft.com/office/drawing/2014/main" val="610711285"/>
                  </a:ext>
                </a:extLst>
              </a:tr>
            </a:tbl>
          </a:graphicData>
        </a:graphic>
      </p:graphicFrame>
      <p:graphicFrame>
        <p:nvGraphicFramePr>
          <p:cNvPr id="26" name="ตาราง 14">
            <a:extLst>
              <a:ext uri="{FF2B5EF4-FFF2-40B4-BE49-F238E27FC236}">
                <a16:creationId xmlns:a16="http://schemas.microsoft.com/office/drawing/2014/main" id="{F5F8BC9F-B5F2-4A5B-8F77-5B8F4E3198FF}"/>
              </a:ext>
            </a:extLst>
          </p:cNvPr>
          <p:cNvGraphicFramePr>
            <a:graphicFrameLocks noGrp="1"/>
          </p:cNvGraphicFramePr>
          <p:nvPr>
            <p:extLst>
              <p:ext uri="{D42A27DB-BD31-4B8C-83A1-F6EECF244321}">
                <p14:modId xmlns:p14="http://schemas.microsoft.com/office/powerpoint/2010/main" val="2799341669"/>
              </p:ext>
            </p:extLst>
          </p:nvPr>
        </p:nvGraphicFramePr>
        <p:xfrm>
          <a:off x="7352625" y="3202956"/>
          <a:ext cx="1625604" cy="518160"/>
        </p:xfrm>
        <a:graphic>
          <a:graphicData uri="http://schemas.openxmlformats.org/drawingml/2006/table">
            <a:tbl>
              <a:tblPr firstRow="1" bandRow="1">
                <a:tableStyleId>{5C22544A-7EE6-4342-B048-85BDC9FD1C3A}</a:tableStyleId>
              </a:tblPr>
              <a:tblGrid>
                <a:gridCol w="541868">
                  <a:extLst>
                    <a:ext uri="{9D8B030D-6E8A-4147-A177-3AD203B41FA5}">
                      <a16:colId xmlns:a16="http://schemas.microsoft.com/office/drawing/2014/main" val="2095338337"/>
                    </a:ext>
                  </a:extLst>
                </a:gridCol>
                <a:gridCol w="541868">
                  <a:extLst>
                    <a:ext uri="{9D8B030D-6E8A-4147-A177-3AD203B41FA5}">
                      <a16:colId xmlns:a16="http://schemas.microsoft.com/office/drawing/2014/main" val="2593132951"/>
                    </a:ext>
                  </a:extLst>
                </a:gridCol>
                <a:gridCol w="541868">
                  <a:extLst>
                    <a:ext uri="{9D8B030D-6E8A-4147-A177-3AD203B41FA5}">
                      <a16:colId xmlns:a16="http://schemas.microsoft.com/office/drawing/2014/main" val="44861053"/>
                    </a:ext>
                  </a:extLst>
                </a:gridCol>
              </a:tblGrid>
              <a:tr h="370840">
                <a:tc>
                  <a:txBody>
                    <a:bodyPr/>
                    <a:lstStyle/>
                    <a:p>
                      <a:pPr algn="ctr"/>
                      <a:r>
                        <a:rPr lang="th-TH" dirty="0"/>
                        <a:t>20</a:t>
                      </a:r>
                    </a:p>
                  </a:txBody>
                  <a:tcPr anchor="ctr">
                    <a:solidFill>
                      <a:schemeClr val="accent2">
                        <a:lumMod val="75000"/>
                      </a:schemeClr>
                    </a:solidFill>
                  </a:tcPr>
                </a:tc>
                <a:tc>
                  <a:txBody>
                    <a:bodyPr/>
                    <a:lstStyle/>
                    <a:p>
                      <a:pPr algn="ctr"/>
                      <a:r>
                        <a:rPr lang="th-TH" dirty="0"/>
                        <a:t>50</a:t>
                      </a:r>
                    </a:p>
                  </a:txBody>
                  <a:tcPr anchor="ctr">
                    <a:noFill/>
                  </a:tcPr>
                </a:tc>
                <a:tc>
                  <a:txBody>
                    <a:bodyPr/>
                    <a:lstStyle/>
                    <a:p>
                      <a:pPr algn="ctr"/>
                      <a:r>
                        <a:rPr lang="th-TH" dirty="0"/>
                        <a:t>5</a:t>
                      </a:r>
                    </a:p>
                  </a:txBody>
                  <a:tcPr anchor="ctr">
                    <a:solidFill>
                      <a:schemeClr val="accent2">
                        <a:lumMod val="75000"/>
                      </a:schemeClr>
                    </a:solidFill>
                  </a:tcPr>
                </a:tc>
                <a:extLst>
                  <a:ext uri="{0D108BD9-81ED-4DB2-BD59-A6C34878D82A}">
                    <a16:rowId xmlns:a16="http://schemas.microsoft.com/office/drawing/2014/main" val="610711285"/>
                  </a:ext>
                </a:extLst>
              </a:tr>
            </a:tbl>
          </a:graphicData>
        </a:graphic>
      </p:graphicFrame>
      <p:graphicFrame>
        <p:nvGraphicFramePr>
          <p:cNvPr id="27" name="ตาราง 7">
            <a:extLst>
              <a:ext uri="{FF2B5EF4-FFF2-40B4-BE49-F238E27FC236}">
                <a16:creationId xmlns:a16="http://schemas.microsoft.com/office/drawing/2014/main" id="{584FC5AC-D577-4959-83BC-9270F6AD070E}"/>
              </a:ext>
            </a:extLst>
          </p:cNvPr>
          <p:cNvGraphicFramePr>
            <a:graphicFrameLocks noGrp="1"/>
          </p:cNvGraphicFramePr>
          <p:nvPr>
            <p:extLst>
              <p:ext uri="{D42A27DB-BD31-4B8C-83A1-F6EECF244321}">
                <p14:modId xmlns:p14="http://schemas.microsoft.com/office/powerpoint/2010/main" val="1220849117"/>
              </p:ext>
            </p:extLst>
          </p:nvPr>
        </p:nvGraphicFramePr>
        <p:xfrm>
          <a:off x="2031996" y="3745434"/>
          <a:ext cx="3552378" cy="518160"/>
        </p:xfrm>
        <a:graphic>
          <a:graphicData uri="http://schemas.openxmlformats.org/drawingml/2006/table">
            <a:tbl>
              <a:tblPr firstRow="1" bandRow="1">
                <a:tableStyleId>{5C22544A-7EE6-4342-B048-85BDC9FD1C3A}</a:tableStyleId>
              </a:tblPr>
              <a:tblGrid>
                <a:gridCol w="592063">
                  <a:extLst>
                    <a:ext uri="{9D8B030D-6E8A-4147-A177-3AD203B41FA5}">
                      <a16:colId xmlns:a16="http://schemas.microsoft.com/office/drawing/2014/main" val="1096236617"/>
                    </a:ext>
                  </a:extLst>
                </a:gridCol>
                <a:gridCol w="592063">
                  <a:extLst>
                    <a:ext uri="{9D8B030D-6E8A-4147-A177-3AD203B41FA5}">
                      <a16:colId xmlns:a16="http://schemas.microsoft.com/office/drawing/2014/main" val="2428381312"/>
                    </a:ext>
                  </a:extLst>
                </a:gridCol>
                <a:gridCol w="592063">
                  <a:extLst>
                    <a:ext uri="{9D8B030D-6E8A-4147-A177-3AD203B41FA5}">
                      <a16:colId xmlns:a16="http://schemas.microsoft.com/office/drawing/2014/main" val="2960121546"/>
                    </a:ext>
                  </a:extLst>
                </a:gridCol>
                <a:gridCol w="592063">
                  <a:extLst>
                    <a:ext uri="{9D8B030D-6E8A-4147-A177-3AD203B41FA5}">
                      <a16:colId xmlns:a16="http://schemas.microsoft.com/office/drawing/2014/main" val="91674144"/>
                    </a:ext>
                  </a:extLst>
                </a:gridCol>
                <a:gridCol w="592063">
                  <a:extLst>
                    <a:ext uri="{9D8B030D-6E8A-4147-A177-3AD203B41FA5}">
                      <a16:colId xmlns:a16="http://schemas.microsoft.com/office/drawing/2014/main" val="1654100672"/>
                    </a:ext>
                  </a:extLst>
                </a:gridCol>
                <a:gridCol w="592063">
                  <a:extLst>
                    <a:ext uri="{9D8B030D-6E8A-4147-A177-3AD203B41FA5}">
                      <a16:colId xmlns:a16="http://schemas.microsoft.com/office/drawing/2014/main" val="1047210043"/>
                    </a:ext>
                  </a:extLst>
                </a:gridCol>
              </a:tblGrid>
              <a:tr h="370840">
                <a:tc>
                  <a:txBody>
                    <a:bodyPr/>
                    <a:lstStyle/>
                    <a:p>
                      <a:pPr algn="ctr"/>
                      <a:r>
                        <a:rPr lang="th-TH" dirty="0"/>
                        <a:t>7</a:t>
                      </a:r>
                    </a:p>
                  </a:txBody>
                  <a:tcPr anchor="ctr">
                    <a:solidFill>
                      <a:schemeClr val="tx2">
                        <a:lumMod val="60000"/>
                        <a:lumOff val="40000"/>
                      </a:schemeClr>
                    </a:solidFill>
                  </a:tcPr>
                </a:tc>
                <a:tc>
                  <a:txBody>
                    <a:bodyPr/>
                    <a:lstStyle/>
                    <a:p>
                      <a:pPr algn="ctr"/>
                      <a:r>
                        <a:rPr lang="th-TH" dirty="0"/>
                        <a:t>35</a:t>
                      </a:r>
                    </a:p>
                  </a:txBody>
                  <a:tcPr anchor="ctr">
                    <a:solidFill>
                      <a:schemeClr val="tx2">
                        <a:lumMod val="60000"/>
                        <a:lumOff val="40000"/>
                      </a:schemeClr>
                    </a:solidFill>
                  </a:tcPr>
                </a:tc>
                <a:tc>
                  <a:txBody>
                    <a:bodyPr/>
                    <a:lstStyle/>
                    <a:p>
                      <a:pPr algn="ctr"/>
                      <a:endParaRPr lang="th-TH" dirty="0"/>
                    </a:p>
                  </a:txBody>
                  <a:tcPr anchor="ctr">
                    <a:noFill/>
                  </a:tcPr>
                </a:tc>
                <a:tc>
                  <a:txBody>
                    <a:bodyPr/>
                    <a:lstStyle/>
                    <a:p>
                      <a:pPr algn="ctr"/>
                      <a:r>
                        <a:rPr lang="th-TH" dirty="0"/>
                        <a:t>7</a:t>
                      </a:r>
                    </a:p>
                  </a:txBody>
                  <a:tcPr anchor="ctr">
                    <a:solidFill>
                      <a:schemeClr val="tx2">
                        <a:lumMod val="60000"/>
                        <a:lumOff val="40000"/>
                      </a:schemeClr>
                    </a:solidFill>
                  </a:tcPr>
                </a:tc>
                <a:tc>
                  <a:txBody>
                    <a:bodyPr/>
                    <a:lstStyle/>
                    <a:p>
                      <a:pPr algn="ctr"/>
                      <a:r>
                        <a:rPr lang="th-TH" dirty="0"/>
                        <a:t>1</a:t>
                      </a:r>
                    </a:p>
                  </a:txBody>
                  <a:tcPr anchor="ctr">
                    <a:solidFill>
                      <a:schemeClr val="tx2">
                        <a:lumMod val="60000"/>
                        <a:lumOff val="40000"/>
                      </a:schemeClr>
                    </a:solidFill>
                  </a:tcPr>
                </a:tc>
                <a:tc>
                  <a:txBody>
                    <a:bodyPr/>
                    <a:lstStyle/>
                    <a:p>
                      <a:pPr algn="ctr"/>
                      <a:r>
                        <a:rPr lang="th-TH" dirty="0"/>
                        <a:t>70</a:t>
                      </a:r>
                    </a:p>
                  </a:txBody>
                  <a:tcPr anchor="ctr">
                    <a:noFill/>
                  </a:tcPr>
                </a:tc>
                <a:extLst>
                  <a:ext uri="{0D108BD9-81ED-4DB2-BD59-A6C34878D82A}">
                    <a16:rowId xmlns:a16="http://schemas.microsoft.com/office/drawing/2014/main" val="414648699"/>
                  </a:ext>
                </a:extLst>
              </a:tr>
            </a:tbl>
          </a:graphicData>
        </a:graphic>
      </p:graphicFrame>
      <p:graphicFrame>
        <p:nvGraphicFramePr>
          <p:cNvPr id="28" name="ตาราง 7">
            <a:extLst>
              <a:ext uri="{FF2B5EF4-FFF2-40B4-BE49-F238E27FC236}">
                <a16:creationId xmlns:a16="http://schemas.microsoft.com/office/drawing/2014/main" id="{004D4885-9F64-4DCB-AF55-69ED2AFFFAA3}"/>
              </a:ext>
            </a:extLst>
          </p:cNvPr>
          <p:cNvGraphicFramePr>
            <a:graphicFrameLocks noGrp="1"/>
          </p:cNvGraphicFramePr>
          <p:nvPr>
            <p:extLst>
              <p:ext uri="{D42A27DB-BD31-4B8C-83A1-F6EECF244321}">
                <p14:modId xmlns:p14="http://schemas.microsoft.com/office/powerpoint/2010/main" val="600885975"/>
              </p:ext>
            </p:extLst>
          </p:nvPr>
        </p:nvGraphicFramePr>
        <p:xfrm>
          <a:off x="5727029" y="3678904"/>
          <a:ext cx="3695034" cy="518160"/>
        </p:xfrm>
        <a:graphic>
          <a:graphicData uri="http://schemas.openxmlformats.org/drawingml/2006/table">
            <a:tbl>
              <a:tblPr firstRow="1" bandRow="1">
                <a:tableStyleId>{5C22544A-7EE6-4342-B048-85BDC9FD1C3A}</a:tableStyleId>
              </a:tblPr>
              <a:tblGrid>
                <a:gridCol w="615839">
                  <a:extLst>
                    <a:ext uri="{9D8B030D-6E8A-4147-A177-3AD203B41FA5}">
                      <a16:colId xmlns:a16="http://schemas.microsoft.com/office/drawing/2014/main" val="1096236617"/>
                    </a:ext>
                  </a:extLst>
                </a:gridCol>
                <a:gridCol w="615839">
                  <a:extLst>
                    <a:ext uri="{9D8B030D-6E8A-4147-A177-3AD203B41FA5}">
                      <a16:colId xmlns:a16="http://schemas.microsoft.com/office/drawing/2014/main" val="2428381312"/>
                    </a:ext>
                  </a:extLst>
                </a:gridCol>
                <a:gridCol w="615839">
                  <a:extLst>
                    <a:ext uri="{9D8B030D-6E8A-4147-A177-3AD203B41FA5}">
                      <a16:colId xmlns:a16="http://schemas.microsoft.com/office/drawing/2014/main" val="2960121546"/>
                    </a:ext>
                  </a:extLst>
                </a:gridCol>
                <a:gridCol w="615839">
                  <a:extLst>
                    <a:ext uri="{9D8B030D-6E8A-4147-A177-3AD203B41FA5}">
                      <a16:colId xmlns:a16="http://schemas.microsoft.com/office/drawing/2014/main" val="91674144"/>
                    </a:ext>
                  </a:extLst>
                </a:gridCol>
                <a:gridCol w="615839">
                  <a:extLst>
                    <a:ext uri="{9D8B030D-6E8A-4147-A177-3AD203B41FA5}">
                      <a16:colId xmlns:a16="http://schemas.microsoft.com/office/drawing/2014/main" val="1654100672"/>
                    </a:ext>
                  </a:extLst>
                </a:gridCol>
                <a:gridCol w="615839">
                  <a:extLst>
                    <a:ext uri="{9D8B030D-6E8A-4147-A177-3AD203B41FA5}">
                      <a16:colId xmlns:a16="http://schemas.microsoft.com/office/drawing/2014/main" val="1047210043"/>
                    </a:ext>
                  </a:extLst>
                </a:gridCol>
              </a:tblGrid>
              <a:tr h="370840">
                <a:tc>
                  <a:txBody>
                    <a:bodyPr/>
                    <a:lstStyle/>
                    <a:p>
                      <a:pPr algn="ctr"/>
                      <a:r>
                        <a:rPr lang="th-TH" dirty="0"/>
                        <a:t>9</a:t>
                      </a:r>
                    </a:p>
                  </a:txBody>
                  <a:tcPr anchor="ctr">
                    <a:solidFill>
                      <a:schemeClr val="tx2">
                        <a:lumMod val="60000"/>
                        <a:lumOff val="40000"/>
                      </a:schemeClr>
                    </a:solidFill>
                  </a:tcPr>
                </a:tc>
                <a:tc>
                  <a:txBody>
                    <a:bodyPr/>
                    <a:lstStyle/>
                    <a:p>
                      <a:pPr algn="ctr"/>
                      <a:r>
                        <a:rPr lang="th-TH" dirty="0"/>
                        <a:t>10</a:t>
                      </a:r>
                    </a:p>
                  </a:txBody>
                  <a:tcPr anchor="ctr">
                    <a:solidFill>
                      <a:schemeClr val="tx2">
                        <a:lumMod val="60000"/>
                        <a:lumOff val="40000"/>
                      </a:schemeClr>
                    </a:solidFill>
                  </a:tcPr>
                </a:tc>
                <a:tc>
                  <a:txBody>
                    <a:bodyPr/>
                    <a:lstStyle/>
                    <a:p>
                      <a:pPr algn="ctr"/>
                      <a:endParaRPr lang="th-TH" dirty="0"/>
                    </a:p>
                  </a:txBody>
                  <a:tcPr anchor="ctr">
                    <a:noFill/>
                  </a:tcPr>
                </a:tc>
                <a:tc>
                  <a:txBody>
                    <a:bodyPr/>
                    <a:lstStyle/>
                    <a:p>
                      <a:pPr algn="ctr"/>
                      <a:r>
                        <a:rPr lang="th-TH" dirty="0"/>
                        <a:t>5</a:t>
                      </a:r>
                    </a:p>
                  </a:txBody>
                  <a:tcPr anchor="ctr">
                    <a:solidFill>
                      <a:schemeClr val="tx2">
                        <a:lumMod val="60000"/>
                        <a:lumOff val="40000"/>
                      </a:schemeClr>
                    </a:solidFill>
                  </a:tcPr>
                </a:tc>
                <a:tc>
                  <a:txBody>
                    <a:bodyPr/>
                    <a:lstStyle/>
                    <a:p>
                      <a:pPr algn="ctr"/>
                      <a:r>
                        <a:rPr lang="th-TH" dirty="0"/>
                        <a:t>20</a:t>
                      </a:r>
                    </a:p>
                  </a:txBody>
                  <a:tcPr anchor="ctr">
                    <a:solidFill>
                      <a:schemeClr val="tx2">
                        <a:lumMod val="60000"/>
                        <a:lumOff val="40000"/>
                      </a:schemeClr>
                    </a:solidFill>
                  </a:tcPr>
                </a:tc>
                <a:tc>
                  <a:txBody>
                    <a:bodyPr/>
                    <a:lstStyle/>
                    <a:p>
                      <a:pPr algn="ctr"/>
                      <a:r>
                        <a:rPr lang="th-TH" dirty="0"/>
                        <a:t>22</a:t>
                      </a:r>
                    </a:p>
                  </a:txBody>
                  <a:tcPr anchor="ctr">
                    <a:noFill/>
                  </a:tcPr>
                </a:tc>
                <a:extLst>
                  <a:ext uri="{0D108BD9-81ED-4DB2-BD59-A6C34878D82A}">
                    <a16:rowId xmlns:a16="http://schemas.microsoft.com/office/drawing/2014/main" val="414648699"/>
                  </a:ext>
                </a:extLst>
              </a:tr>
            </a:tbl>
          </a:graphicData>
        </a:graphic>
      </p:graphicFrame>
      <p:graphicFrame>
        <p:nvGraphicFramePr>
          <p:cNvPr id="29" name="ตาราง 28">
            <a:extLst>
              <a:ext uri="{FF2B5EF4-FFF2-40B4-BE49-F238E27FC236}">
                <a16:creationId xmlns:a16="http://schemas.microsoft.com/office/drawing/2014/main" id="{321E160B-DDAD-42BF-B3A5-C907E4FE59D6}"/>
              </a:ext>
            </a:extLst>
          </p:cNvPr>
          <p:cNvGraphicFramePr>
            <a:graphicFrameLocks noGrp="1"/>
          </p:cNvGraphicFramePr>
          <p:nvPr>
            <p:extLst>
              <p:ext uri="{D42A27DB-BD31-4B8C-83A1-F6EECF244321}">
                <p14:modId xmlns:p14="http://schemas.microsoft.com/office/powerpoint/2010/main" val="2484887"/>
              </p:ext>
            </p:extLst>
          </p:nvPr>
        </p:nvGraphicFramePr>
        <p:xfrm>
          <a:off x="2031999" y="4719333"/>
          <a:ext cx="8128000" cy="51816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49672049"/>
                    </a:ext>
                  </a:extLst>
                </a:gridCol>
                <a:gridCol w="812800">
                  <a:extLst>
                    <a:ext uri="{9D8B030D-6E8A-4147-A177-3AD203B41FA5}">
                      <a16:colId xmlns:a16="http://schemas.microsoft.com/office/drawing/2014/main" val="3246282306"/>
                    </a:ext>
                  </a:extLst>
                </a:gridCol>
                <a:gridCol w="812800">
                  <a:extLst>
                    <a:ext uri="{9D8B030D-6E8A-4147-A177-3AD203B41FA5}">
                      <a16:colId xmlns:a16="http://schemas.microsoft.com/office/drawing/2014/main" val="3602341337"/>
                    </a:ext>
                  </a:extLst>
                </a:gridCol>
                <a:gridCol w="812800">
                  <a:extLst>
                    <a:ext uri="{9D8B030D-6E8A-4147-A177-3AD203B41FA5}">
                      <a16:colId xmlns:a16="http://schemas.microsoft.com/office/drawing/2014/main" val="1332704562"/>
                    </a:ext>
                  </a:extLst>
                </a:gridCol>
                <a:gridCol w="812800">
                  <a:extLst>
                    <a:ext uri="{9D8B030D-6E8A-4147-A177-3AD203B41FA5}">
                      <a16:colId xmlns:a16="http://schemas.microsoft.com/office/drawing/2014/main" val="1051997795"/>
                    </a:ext>
                  </a:extLst>
                </a:gridCol>
                <a:gridCol w="812800">
                  <a:extLst>
                    <a:ext uri="{9D8B030D-6E8A-4147-A177-3AD203B41FA5}">
                      <a16:colId xmlns:a16="http://schemas.microsoft.com/office/drawing/2014/main" val="895702569"/>
                    </a:ext>
                  </a:extLst>
                </a:gridCol>
                <a:gridCol w="812800">
                  <a:extLst>
                    <a:ext uri="{9D8B030D-6E8A-4147-A177-3AD203B41FA5}">
                      <a16:colId xmlns:a16="http://schemas.microsoft.com/office/drawing/2014/main" val="1728322284"/>
                    </a:ext>
                  </a:extLst>
                </a:gridCol>
                <a:gridCol w="812800">
                  <a:extLst>
                    <a:ext uri="{9D8B030D-6E8A-4147-A177-3AD203B41FA5}">
                      <a16:colId xmlns:a16="http://schemas.microsoft.com/office/drawing/2014/main" val="3404313661"/>
                    </a:ext>
                  </a:extLst>
                </a:gridCol>
                <a:gridCol w="812800">
                  <a:extLst>
                    <a:ext uri="{9D8B030D-6E8A-4147-A177-3AD203B41FA5}">
                      <a16:colId xmlns:a16="http://schemas.microsoft.com/office/drawing/2014/main" val="1206175437"/>
                    </a:ext>
                  </a:extLst>
                </a:gridCol>
                <a:gridCol w="812800">
                  <a:extLst>
                    <a:ext uri="{9D8B030D-6E8A-4147-A177-3AD203B41FA5}">
                      <a16:colId xmlns:a16="http://schemas.microsoft.com/office/drawing/2014/main" val="3072855813"/>
                    </a:ext>
                  </a:extLst>
                </a:gridCol>
              </a:tblGrid>
              <a:tr h="370840">
                <a:tc>
                  <a:txBody>
                    <a:bodyPr/>
                    <a:lstStyle/>
                    <a:p>
                      <a:pPr algn="ctr"/>
                      <a:r>
                        <a:rPr lang="th-TH" dirty="0"/>
                        <a:t>7</a:t>
                      </a:r>
                    </a:p>
                  </a:txBody>
                  <a:tcPr anchor="ctr">
                    <a:solidFill>
                      <a:srgbClr val="7030A0"/>
                    </a:solidFill>
                  </a:tcPr>
                </a:tc>
                <a:tc>
                  <a:txBody>
                    <a:bodyPr/>
                    <a:lstStyle/>
                    <a:p>
                      <a:pPr algn="ctr"/>
                      <a:r>
                        <a:rPr lang="th-TH" dirty="0"/>
                        <a:t>5</a:t>
                      </a:r>
                    </a:p>
                  </a:txBody>
                  <a:tcPr anchor="ctr">
                    <a:solidFill>
                      <a:srgbClr val="7030A0"/>
                    </a:solidFill>
                  </a:tcPr>
                </a:tc>
                <a:tc>
                  <a:txBody>
                    <a:bodyPr/>
                    <a:lstStyle/>
                    <a:p>
                      <a:pPr algn="ctr"/>
                      <a:r>
                        <a:rPr lang="th-TH" dirty="0"/>
                        <a:t>7</a:t>
                      </a:r>
                    </a:p>
                  </a:txBody>
                  <a:tcPr anchor="ctr">
                    <a:solidFill>
                      <a:srgbClr val="7030A0"/>
                    </a:solidFill>
                  </a:tcPr>
                </a:tc>
                <a:tc>
                  <a:txBody>
                    <a:bodyPr/>
                    <a:lstStyle/>
                    <a:p>
                      <a:pPr algn="ctr"/>
                      <a:r>
                        <a:rPr lang="th-TH" dirty="0"/>
                        <a:t>7</a:t>
                      </a:r>
                    </a:p>
                  </a:txBody>
                  <a:tcPr anchor="ctr">
                    <a:solidFill>
                      <a:srgbClr val="7030A0"/>
                    </a:solidFill>
                  </a:tcPr>
                </a:tc>
                <a:tc>
                  <a:txBody>
                    <a:bodyPr/>
                    <a:lstStyle/>
                    <a:p>
                      <a:pPr algn="ctr"/>
                      <a:r>
                        <a:rPr lang="th-TH" dirty="0"/>
                        <a:t>9</a:t>
                      </a:r>
                    </a:p>
                  </a:txBody>
                  <a:tcPr anchor="ctr">
                    <a:solidFill>
                      <a:srgbClr val="7030A0"/>
                    </a:solidFill>
                  </a:tcPr>
                </a:tc>
                <a:tc>
                  <a:txBody>
                    <a:bodyPr/>
                    <a:lstStyle/>
                    <a:p>
                      <a:pPr algn="ctr"/>
                      <a:r>
                        <a:rPr lang="th-TH" dirty="0"/>
                        <a:t>10</a:t>
                      </a:r>
                    </a:p>
                  </a:txBody>
                  <a:tcPr anchor="ctr">
                    <a:solidFill>
                      <a:srgbClr val="7030A0"/>
                    </a:solidFill>
                  </a:tcPr>
                </a:tc>
                <a:tc>
                  <a:txBody>
                    <a:bodyPr/>
                    <a:lstStyle/>
                    <a:p>
                      <a:pPr algn="ctr"/>
                      <a:r>
                        <a:rPr lang="th-TH" dirty="0"/>
                        <a:t>20</a:t>
                      </a:r>
                    </a:p>
                  </a:txBody>
                  <a:tcPr anchor="ctr">
                    <a:solidFill>
                      <a:srgbClr val="7030A0"/>
                    </a:solidFill>
                  </a:tcPr>
                </a:tc>
                <a:tc>
                  <a:txBody>
                    <a:bodyPr/>
                    <a:lstStyle/>
                    <a:p>
                      <a:pPr algn="ctr"/>
                      <a:r>
                        <a:rPr lang="th-TH" dirty="0"/>
                        <a:t>35</a:t>
                      </a:r>
                    </a:p>
                  </a:txBody>
                  <a:tcPr anchor="ctr">
                    <a:solidFill>
                      <a:srgbClr val="7030A0"/>
                    </a:solidFill>
                  </a:tcPr>
                </a:tc>
                <a:tc>
                  <a:txBody>
                    <a:bodyPr/>
                    <a:lstStyle/>
                    <a:p>
                      <a:pPr algn="ctr"/>
                      <a:endParaRPr lang="th-TH" dirty="0"/>
                    </a:p>
                  </a:txBody>
                  <a:tcPr anchor="ctr">
                    <a:noFill/>
                  </a:tcPr>
                </a:tc>
                <a:tc>
                  <a:txBody>
                    <a:bodyPr/>
                    <a:lstStyle/>
                    <a:p>
                      <a:pPr algn="ctr"/>
                      <a:endParaRPr lang="th-TH" dirty="0"/>
                    </a:p>
                  </a:txBody>
                  <a:tcPr anchor="ctr">
                    <a:noFill/>
                  </a:tcPr>
                </a:tc>
                <a:extLst>
                  <a:ext uri="{0D108BD9-81ED-4DB2-BD59-A6C34878D82A}">
                    <a16:rowId xmlns:a16="http://schemas.microsoft.com/office/drawing/2014/main" val="3869739503"/>
                  </a:ext>
                </a:extLst>
              </a:tr>
            </a:tbl>
          </a:graphicData>
        </a:graphic>
      </p:graphicFrame>
      <p:graphicFrame>
        <p:nvGraphicFramePr>
          <p:cNvPr id="30" name="ตาราง 29">
            <a:extLst>
              <a:ext uri="{FF2B5EF4-FFF2-40B4-BE49-F238E27FC236}">
                <a16:creationId xmlns:a16="http://schemas.microsoft.com/office/drawing/2014/main" id="{6E09CA7C-547D-4E91-956A-621C60972539}"/>
              </a:ext>
            </a:extLst>
          </p:cNvPr>
          <p:cNvGraphicFramePr>
            <a:graphicFrameLocks noGrp="1"/>
          </p:cNvGraphicFramePr>
          <p:nvPr>
            <p:extLst>
              <p:ext uri="{D42A27DB-BD31-4B8C-83A1-F6EECF244321}">
                <p14:modId xmlns:p14="http://schemas.microsoft.com/office/powerpoint/2010/main" val="2679204256"/>
              </p:ext>
            </p:extLst>
          </p:nvPr>
        </p:nvGraphicFramePr>
        <p:xfrm>
          <a:off x="2032000" y="4201173"/>
          <a:ext cx="8127999" cy="518160"/>
        </p:xfrm>
        <a:graphic>
          <a:graphicData uri="http://schemas.openxmlformats.org/drawingml/2006/table">
            <a:tbl>
              <a:tblPr firstRow="1" bandRow="1">
                <a:tableStyleId>{5C22544A-7EE6-4342-B048-85BDC9FD1C3A}</a:tableStyleId>
              </a:tblPr>
              <a:tblGrid>
                <a:gridCol w="738909">
                  <a:extLst>
                    <a:ext uri="{9D8B030D-6E8A-4147-A177-3AD203B41FA5}">
                      <a16:colId xmlns:a16="http://schemas.microsoft.com/office/drawing/2014/main" val="1775280172"/>
                    </a:ext>
                  </a:extLst>
                </a:gridCol>
                <a:gridCol w="738909">
                  <a:extLst>
                    <a:ext uri="{9D8B030D-6E8A-4147-A177-3AD203B41FA5}">
                      <a16:colId xmlns:a16="http://schemas.microsoft.com/office/drawing/2014/main" val="2837822264"/>
                    </a:ext>
                  </a:extLst>
                </a:gridCol>
                <a:gridCol w="738909">
                  <a:extLst>
                    <a:ext uri="{9D8B030D-6E8A-4147-A177-3AD203B41FA5}">
                      <a16:colId xmlns:a16="http://schemas.microsoft.com/office/drawing/2014/main" val="2977585084"/>
                    </a:ext>
                  </a:extLst>
                </a:gridCol>
                <a:gridCol w="738909">
                  <a:extLst>
                    <a:ext uri="{9D8B030D-6E8A-4147-A177-3AD203B41FA5}">
                      <a16:colId xmlns:a16="http://schemas.microsoft.com/office/drawing/2014/main" val="1200955603"/>
                    </a:ext>
                  </a:extLst>
                </a:gridCol>
                <a:gridCol w="738909">
                  <a:extLst>
                    <a:ext uri="{9D8B030D-6E8A-4147-A177-3AD203B41FA5}">
                      <a16:colId xmlns:a16="http://schemas.microsoft.com/office/drawing/2014/main" val="3988456485"/>
                    </a:ext>
                  </a:extLst>
                </a:gridCol>
                <a:gridCol w="738909">
                  <a:extLst>
                    <a:ext uri="{9D8B030D-6E8A-4147-A177-3AD203B41FA5}">
                      <a16:colId xmlns:a16="http://schemas.microsoft.com/office/drawing/2014/main" val="2996997164"/>
                    </a:ext>
                  </a:extLst>
                </a:gridCol>
                <a:gridCol w="738909">
                  <a:extLst>
                    <a:ext uri="{9D8B030D-6E8A-4147-A177-3AD203B41FA5}">
                      <a16:colId xmlns:a16="http://schemas.microsoft.com/office/drawing/2014/main" val="3504507757"/>
                    </a:ext>
                  </a:extLst>
                </a:gridCol>
                <a:gridCol w="738909">
                  <a:extLst>
                    <a:ext uri="{9D8B030D-6E8A-4147-A177-3AD203B41FA5}">
                      <a16:colId xmlns:a16="http://schemas.microsoft.com/office/drawing/2014/main" val="1606073455"/>
                    </a:ext>
                  </a:extLst>
                </a:gridCol>
                <a:gridCol w="738909">
                  <a:extLst>
                    <a:ext uri="{9D8B030D-6E8A-4147-A177-3AD203B41FA5}">
                      <a16:colId xmlns:a16="http://schemas.microsoft.com/office/drawing/2014/main" val="3996687176"/>
                    </a:ext>
                  </a:extLst>
                </a:gridCol>
                <a:gridCol w="738909">
                  <a:extLst>
                    <a:ext uri="{9D8B030D-6E8A-4147-A177-3AD203B41FA5}">
                      <a16:colId xmlns:a16="http://schemas.microsoft.com/office/drawing/2014/main" val="1893954642"/>
                    </a:ext>
                  </a:extLst>
                </a:gridCol>
                <a:gridCol w="738909">
                  <a:extLst>
                    <a:ext uri="{9D8B030D-6E8A-4147-A177-3AD203B41FA5}">
                      <a16:colId xmlns:a16="http://schemas.microsoft.com/office/drawing/2014/main" val="1033799915"/>
                    </a:ext>
                  </a:extLst>
                </a:gridCol>
              </a:tblGrid>
              <a:tr h="370840">
                <a:tc>
                  <a:txBody>
                    <a:bodyPr/>
                    <a:lstStyle/>
                    <a:p>
                      <a:pPr algn="ctr"/>
                      <a:r>
                        <a:rPr lang="th-TH" dirty="0">
                          <a:solidFill>
                            <a:schemeClr val="bg1"/>
                          </a:solidFill>
                        </a:rPr>
                        <a:t>1</a:t>
                      </a:r>
                    </a:p>
                  </a:txBody>
                  <a:tcPr anchor="ctr">
                    <a:solidFill>
                      <a:srgbClr val="002060"/>
                    </a:solidFill>
                  </a:tcPr>
                </a:tc>
                <a:tc>
                  <a:txBody>
                    <a:bodyPr/>
                    <a:lstStyle/>
                    <a:p>
                      <a:pPr algn="ctr"/>
                      <a:r>
                        <a:rPr lang="th-TH" dirty="0">
                          <a:solidFill>
                            <a:schemeClr val="bg1"/>
                          </a:solidFill>
                        </a:rPr>
                        <a:t>7</a:t>
                      </a:r>
                    </a:p>
                  </a:txBody>
                  <a:tcPr anchor="ctr">
                    <a:solidFill>
                      <a:srgbClr val="002060"/>
                    </a:solidFill>
                  </a:tcPr>
                </a:tc>
                <a:tc>
                  <a:txBody>
                    <a:bodyPr/>
                    <a:lstStyle/>
                    <a:p>
                      <a:pPr algn="ctr"/>
                      <a:r>
                        <a:rPr lang="th-TH" dirty="0">
                          <a:solidFill>
                            <a:schemeClr val="bg1"/>
                          </a:solidFill>
                        </a:rPr>
                        <a:t>7</a:t>
                      </a:r>
                    </a:p>
                  </a:txBody>
                  <a:tcPr anchor="ctr">
                    <a:solidFill>
                      <a:srgbClr val="002060"/>
                    </a:solidFill>
                  </a:tcPr>
                </a:tc>
                <a:tc>
                  <a:txBody>
                    <a:bodyPr/>
                    <a:lstStyle/>
                    <a:p>
                      <a:pPr algn="ctr"/>
                      <a:r>
                        <a:rPr lang="th-TH" dirty="0">
                          <a:solidFill>
                            <a:schemeClr val="bg1"/>
                          </a:solidFill>
                        </a:rPr>
                        <a:t>35</a:t>
                      </a:r>
                    </a:p>
                  </a:txBody>
                  <a:tcPr anchor="ctr">
                    <a:solidFill>
                      <a:srgbClr val="002060"/>
                    </a:solidFill>
                  </a:tcPr>
                </a:tc>
                <a:tc>
                  <a:txBody>
                    <a:bodyPr/>
                    <a:lstStyle/>
                    <a:p>
                      <a:pPr algn="ctr"/>
                      <a:endParaRPr lang="th-TH" dirty="0">
                        <a:solidFill>
                          <a:schemeClr val="bg1"/>
                        </a:solidFill>
                      </a:endParaRPr>
                    </a:p>
                  </a:txBody>
                  <a:tcPr anchor="ctr">
                    <a:noFill/>
                  </a:tcPr>
                </a:tc>
                <a:tc>
                  <a:txBody>
                    <a:bodyPr/>
                    <a:lstStyle/>
                    <a:p>
                      <a:pPr algn="ctr"/>
                      <a:r>
                        <a:rPr lang="th-TH" dirty="0">
                          <a:solidFill>
                            <a:schemeClr val="bg1"/>
                          </a:solidFill>
                        </a:rPr>
                        <a:t>5</a:t>
                      </a:r>
                    </a:p>
                  </a:txBody>
                  <a:tcPr anchor="ctr">
                    <a:solidFill>
                      <a:srgbClr val="002060"/>
                    </a:solidFill>
                  </a:tcPr>
                </a:tc>
                <a:tc>
                  <a:txBody>
                    <a:bodyPr/>
                    <a:lstStyle/>
                    <a:p>
                      <a:pPr algn="ctr"/>
                      <a:r>
                        <a:rPr lang="th-TH" dirty="0">
                          <a:solidFill>
                            <a:schemeClr val="bg1"/>
                          </a:solidFill>
                        </a:rPr>
                        <a:t>9</a:t>
                      </a:r>
                    </a:p>
                  </a:txBody>
                  <a:tcPr anchor="ctr">
                    <a:solidFill>
                      <a:srgbClr val="002060"/>
                    </a:solidFill>
                  </a:tcPr>
                </a:tc>
                <a:tc>
                  <a:txBody>
                    <a:bodyPr/>
                    <a:lstStyle/>
                    <a:p>
                      <a:pPr algn="ctr"/>
                      <a:r>
                        <a:rPr lang="th-TH" dirty="0">
                          <a:solidFill>
                            <a:schemeClr val="bg1"/>
                          </a:solidFill>
                        </a:rPr>
                        <a:t>10</a:t>
                      </a:r>
                    </a:p>
                  </a:txBody>
                  <a:tcPr anchor="ctr">
                    <a:solidFill>
                      <a:srgbClr val="002060"/>
                    </a:solidFill>
                  </a:tcPr>
                </a:tc>
                <a:tc>
                  <a:txBody>
                    <a:bodyPr/>
                    <a:lstStyle/>
                    <a:p>
                      <a:pPr algn="ctr"/>
                      <a:r>
                        <a:rPr lang="th-TH" dirty="0">
                          <a:solidFill>
                            <a:schemeClr val="bg1"/>
                          </a:solidFill>
                        </a:rPr>
                        <a:t>20</a:t>
                      </a:r>
                    </a:p>
                  </a:txBody>
                  <a:tcPr anchor="ctr">
                    <a:solidFill>
                      <a:srgbClr val="002060"/>
                    </a:solidFill>
                  </a:tcPr>
                </a:tc>
                <a:tc>
                  <a:txBody>
                    <a:bodyPr/>
                    <a:lstStyle/>
                    <a:p>
                      <a:pPr algn="ctr"/>
                      <a:r>
                        <a:rPr lang="th-TH" dirty="0">
                          <a:solidFill>
                            <a:schemeClr val="bg1"/>
                          </a:solidFill>
                        </a:rPr>
                        <a:t>90</a:t>
                      </a:r>
                    </a:p>
                  </a:txBody>
                  <a:tcPr anchor="ctr">
                    <a:noFill/>
                  </a:tcPr>
                </a:tc>
                <a:tc>
                  <a:txBody>
                    <a:bodyPr/>
                    <a:lstStyle/>
                    <a:p>
                      <a:pPr algn="ctr"/>
                      <a:r>
                        <a:rPr lang="th-TH" dirty="0">
                          <a:solidFill>
                            <a:schemeClr val="bg1"/>
                          </a:solidFill>
                        </a:rPr>
                        <a:t>22</a:t>
                      </a:r>
                    </a:p>
                  </a:txBody>
                  <a:tcPr anchor="ctr">
                    <a:noFill/>
                  </a:tcPr>
                </a:tc>
                <a:extLst>
                  <a:ext uri="{0D108BD9-81ED-4DB2-BD59-A6C34878D82A}">
                    <a16:rowId xmlns:a16="http://schemas.microsoft.com/office/drawing/2014/main" val="758379134"/>
                  </a:ext>
                </a:extLst>
              </a:tr>
            </a:tbl>
          </a:graphicData>
        </a:graphic>
      </p:graphicFrame>
      <p:sp>
        <p:nvSpPr>
          <p:cNvPr id="31" name="ชื่อเรื่อง 1">
            <a:extLst>
              <a:ext uri="{FF2B5EF4-FFF2-40B4-BE49-F238E27FC236}">
                <a16:creationId xmlns:a16="http://schemas.microsoft.com/office/drawing/2014/main" id="{8F741510-9207-413E-813E-C665FB906704}"/>
              </a:ext>
            </a:extLst>
          </p:cNvPr>
          <p:cNvSpPr txBox="1">
            <a:spLocks/>
          </p:cNvSpPr>
          <p:nvPr/>
        </p:nvSpPr>
        <p:spPr>
          <a:xfrm>
            <a:off x="816241" y="1949631"/>
            <a:ext cx="810505" cy="51117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8.A</a:t>
            </a:r>
            <a:endParaRPr lang="th-TH" sz="3200" dirty="0"/>
          </a:p>
        </p:txBody>
      </p:sp>
    </p:spTree>
    <p:extLst>
      <p:ext uri="{BB962C8B-B14F-4D97-AF65-F5344CB8AC3E}">
        <p14:creationId xmlns:p14="http://schemas.microsoft.com/office/powerpoint/2010/main" val="3800181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7B9909E-DBA9-42BA-AB5E-5138AB885EAD}"/>
              </a:ext>
            </a:extLst>
          </p:cNvPr>
          <p:cNvSpPr>
            <a:spLocks noGrp="1"/>
          </p:cNvSpPr>
          <p:nvPr>
            <p:ph type="title"/>
          </p:nvPr>
        </p:nvSpPr>
        <p:spPr/>
        <p:txBody>
          <a:bodyPr/>
          <a:lstStyle/>
          <a:p>
            <a:r>
              <a:rPr lang="en-US" dirty="0"/>
              <a:t>8.B</a:t>
            </a:r>
            <a:endParaRPr lang="th-TH" dirty="0"/>
          </a:p>
        </p:txBody>
      </p:sp>
      <p:sp>
        <p:nvSpPr>
          <p:cNvPr id="3" name="ตัวแทนเนื้อหา 2">
            <a:extLst>
              <a:ext uri="{FF2B5EF4-FFF2-40B4-BE49-F238E27FC236}">
                <a16:creationId xmlns:a16="http://schemas.microsoft.com/office/drawing/2014/main" id="{4FB88EAC-48EA-4CF7-AADC-576C7997E3C9}"/>
              </a:ext>
            </a:extLst>
          </p:cNvPr>
          <p:cNvSpPr>
            <a:spLocks noGrp="1"/>
          </p:cNvSpPr>
          <p:nvPr>
            <p:ph idx="1"/>
          </p:nvPr>
        </p:nvSpPr>
        <p:spPr/>
        <p:txBody>
          <a:bodyPr/>
          <a:lstStyle/>
          <a:p>
            <a:endParaRPr lang="th-TH"/>
          </a:p>
        </p:txBody>
      </p:sp>
    </p:spTree>
    <p:extLst>
      <p:ext uri="{BB962C8B-B14F-4D97-AF65-F5344CB8AC3E}">
        <p14:creationId xmlns:p14="http://schemas.microsoft.com/office/powerpoint/2010/main" val="276109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0C480523-57DC-4A80-AB92-1E137038DA7D}"/>
              </a:ext>
            </a:extLst>
          </p:cNvPr>
          <p:cNvSpPr>
            <a:spLocks noGrp="1"/>
          </p:cNvSpPr>
          <p:nvPr>
            <p:ph type="title"/>
          </p:nvPr>
        </p:nvSpPr>
        <p:spPr>
          <a:xfrm>
            <a:off x="648929" y="629266"/>
            <a:ext cx="3505495" cy="1622321"/>
          </a:xfrm>
        </p:spPr>
        <p:txBody>
          <a:bodyPr>
            <a:normAutofit/>
          </a:bodyPr>
          <a:lstStyle/>
          <a:p>
            <a:r>
              <a:rPr lang="en-US" sz="2400"/>
              <a:t>9. Give a scenario that Quicksort will take n2 to execute. Let n denote the length of the input array. </a:t>
            </a:r>
            <a:endParaRPr lang="th-TH" sz="2400"/>
          </a:p>
        </p:txBody>
      </p:sp>
      <p:sp>
        <p:nvSpPr>
          <p:cNvPr id="3" name="ตัวแทนเนื้อหา 2">
            <a:extLst>
              <a:ext uri="{FF2B5EF4-FFF2-40B4-BE49-F238E27FC236}">
                <a16:creationId xmlns:a16="http://schemas.microsoft.com/office/drawing/2014/main" id="{71822BC1-FFA6-4BFC-B0ED-9D3F813E51D3}"/>
              </a:ext>
            </a:extLst>
          </p:cNvPr>
          <p:cNvSpPr>
            <a:spLocks noGrp="1"/>
          </p:cNvSpPr>
          <p:nvPr>
            <p:ph idx="1"/>
          </p:nvPr>
        </p:nvSpPr>
        <p:spPr>
          <a:xfrm>
            <a:off x="648931" y="2438400"/>
            <a:ext cx="3505494" cy="3785419"/>
          </a:xfrm>
        </p:spPr>
        <p:txBody>
          <a:bodyPr>
            <a:normAutofit/>
          </a:bodyPr>
          <a:lstStyle/>
          <a:p>
            <a:r>
              <a:rPr lang="th-TH" sz="3200" dirty="0"/>
              <a:t>สถานการณ์ที่ตัวเลขเรียงกันอยู่แล้ว</a:t>
            </a: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4B14A4CF-BC11-4ADB-83E4-5828974B365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66000"/>
                    </a14:imgEffect>
                  </a14:imgLayer>
                </a14:imgProps>
              </a:ext>
              <a:ext uri="{28A0092B-C50C-407E-A947-70E740481C1C}">
                <a14:useLocalDpi xmlns:a14="http://schemas.microsoft.com/office/drawing/2010/main" val="0"/>
              </a:ext>
            </a:extLst>
          </a:blip>
          <a:stretch>
            <a:fillRect/>
          </a:stretch>
        </p:blipFill>
        <p:spPr bwMode="auto">
          <a:xfrm>
            <a:off x="5421488" y="807593"/>
            <a:ext cx="5988078" cy="523956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361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0C480523-57DC-4A80-AB92-1E137038DA7D}"/>
              </a:ext>
            </a:extLst>
          </p:cNvPr>
          <p:cNvSpPr>
            <a:spLocks noGrp="1"/>
          </p:cNvSpPr>
          <p:nvPr>
            <p:ph type="title"/>
          </p:nvPr>
        </p:nvSpPr>
        <p:spPr>
          <a:xfrm>
            <a:off x="648929" y="629266"/>
            <a:ext cx="3505495" cy="1622321"/>
          </a:xfrm>
        </p:spPr>
        <p:txBody>
          <a:bodyPr>
            <a:normAutofit/>
          </a:bodyPr>
          <a:lstStyle/>
          <a:p>
            <a:r>
              <a:rPr lang="en-US" sz="2400" dirty="0"/>
              <a:t>10. For the following tree, answer the questions in a. and b. </a:t>
            </a:r>
            <a:endParaRPr lang="th-TH" sz="2400" dirty="0"/>
          </a:p>
        </p:txBody>
      </p:sp>
      <p:sp>
        <p:nvSpPr>
          <p:cNvPr id="3" name="ตัวแทนเนื้อหา 2">
            <a:extLst>
              <a:ext uri="{FF2B5EF4-FFF2-40B4-BE49-F238E27FC236}">
                <a16:creationId xmlns:a16="http://schemas.microsoft.com/office/drawing/2014/main" id="{71822BC1-FFA6-4BFC-B0ED-9D3F813E51D3}"/>
              </a:ext>
            </a:extLst>
          </p:cNvPr>
          <p:cNvSpPr>
            <a:spLocks noGrp="1"/>
          </p:cNvSpPr>
          <p:nvPr>
            <p:ph idx="1"/>
          </p:nvPr>
        </p:nvSpPr>
        <p:spPr>
          <a:xfrm>
            <a:off x="228600" y="2251586"/>
            <a:ext cx="4168139" cy="4263513"/>
          </a:xfrm>
        </p:spPr>
        <p:txBody>
          <a:bodyPr>
            <a:normAutofit/>
          </a:bodyPr>
          <a:lstStyle/>
          <a:p>
            <a:pPr marL="0" indent="0">
              <a:buNone/>
            </a:pPr>
            <a:r>
              <a:rPr lang="en-US" sz="2000" dirty="0"/>
              <a:t>a. What are the children of 12 ? </a:t>
            </a:r>
          </a:p>
          <a:p>
            <a:pPr marL="0" indent="0">
              <a:buNone/>
            </a:pPr>
            <a:r>
              <a:rPr lang="en-US" sz="2000" dirty="0"/>
              <a:t>=9,13</a:t>
            </a:r>
          </a:p>
          <a:p>
            <a:pPr marL="0" indent="0">
              <a:buNone/>
            </a:pPr>
            <a:endParaRPr lang="en-US" sz="2000" dirty="0"/>
          </a:p>
          <a:p>
            <a:pPr marL="0" indent="0">
              <a:buNone/>
            </a:pPr>
            <a:r>
              <a:rPr lang="en-US" sz="2000" dirty="0"/>
              <a:t>b. What is the parent of 12 ?</a:t>
            </a:r>
          </a:p>
          <a:p>
            <a:pPr marL="0" indent="0">
              <a:buNone/>
            </a:pPr>
            <a:r>
              <a:rPr lang="en-US" sz="2000" dirty="0"/>
              <a:t>=</a:t>
            </a:r>
            <a:r>
              <a:rPr lang="en-US" sz="2000"/>
              <a:t>7</a:t>
            </a:r>
            <a:endParaRPr lang="en-US" sz="2000" dirty="0"/>
          </a:p>
          <a:p>
            <a:pPr marL="0" indent="0">
              <a:buNone/>
            </a:pPr>
            <a:endParaRPr lang="en-US" sz="2000" dirty="0"/>
          </a:p>
          <a:p>
            <a:pPr marL="0" indent="0">
              <a:buNone/>
            </a:pPr>
            <a:r>
              <a:rPr lang="en-US" sz="2000" dirty="0"/>
              <a:t>c.=7,3,1,0,2,6,4,5,12,9,8,11,10,</a:t>
            </a:r>
          </a:p>
          <a:p>
            <a:pPr marL="0" indent="0">
              <a:buNone/>
            </a:pPr>
            <a:r>
              <a:rPr lang="en-US" sz="2000" dirty="0"/>
              <a:t>13,15,14</a:t>
            </a:r>
          </a:p>
          <a:p>
            <a:pPr marL="0" indent="0">
              <a:buNone/>
            </a:pPr>
            <a:endParaRPr lang="en-US" sz="2000" dirty="0"/>
          </a:p>
          <a:p>
            <a:pPr marL="0" indent="0">
              <a:buNone/>
            </a:pPr>
            <a:r>
              <a:rPr lang="en-US" sz="2000" dirty="0"/>
              <a:t>d.= DFS In-order</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รูปภาพ 5">
            <a:extLst>
              <a:ext uri="{FF2B5EF4-FFF2-40B4-BE49-F238E27FC236}">
                <a16:creationId xmlns:a16="http://schemas.microsoft.com/office/drawing/2014/main" id="{5CCA8293-4C49-4C5D-9458-5105F4FC056C}"/>
              </a:ext>
            </a:extLst>
          </p:cNvPr>
          <p:cNvPicPr>
            <a:picLocks noChangeAspect="1"/>
          </p:cNvPicPr>
          <p:nvPr/>
        </p:nvPicPr>
        <p:blipFill>
          <a:blip r:embed="rId2"/>
          <a:stretch>
            <a:fillRect/>
          </a:stretch>
        </p:blipFill>
        <p:spPr>
          <a:xfrm>
            <a:off x="5405862" y="881743"/>
            <a:ext cx="6019331" cy="5094514"/>
          </a:xfrm>
          <a:prstGeom prst="rect">
            <a:avLst/>
          </a:prstGeom>
          <a:effectLst/>
        </p:spPr>
      </p:pic>
    </p:spTree>
    <p:extLst>
      <p:ext uri="{BB962C8B-B14F-4D97-AF65-F5344CB8AC3E}">
        <p14:creationId xmlns:p14="http://schemas.microsoft.com/office/powerpoint/2010/main" val="430386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CEFBBFD6-155C-4221-8893-3FF09FF448E6}"/>
              </a:ext>
            </a:extLst>
          </p:cNvPr>
          <p:cNvSpPr>
            <a:spLocks noGrp="1"/>
          </p:cNvSpPr>
          <p:nvPr>
            <p:ph type="title"/>
          </p:nvPr>
        </p:nvSpPr>
        <p:spPr/>
        <p:txBody>
          <a:bodyPr>
            <a:normAutofit/>
          </a:bodyPr>
          <a:lstStyle/>
          <a:p>
            <a:r>
              <a:rPr lang="en-US" sz="3600" dirty="0"/>
              <a:t>11. What are the differences between a linked list and a tree? (1 point)</a:t>
            </a:r>
            <a:endParaRPr lang="th-TH" sz="3600" dirty="0"/>
          </a:p>
        </p:txBody>
      </p:sp>
      <p:sp>
        <p:nvSpPr>
          <p:cNvPr id="3" name="ตัวแทนเนื้อหา 2">
            <a:extLst>
              <a:ext uri="{FF2B5EF4-FFF2-40B4-BE49-F238E27FC236}">
                <a16:creationId xmlns:a16="http://schemas.microsoft.com/office/drawing/2014/main" id="{6E05E064-31ED-4345-B1A8-31270AC74014}"/>
              </a:ext>
            </a:extLst>
          </p:cNvPr>
          <p:cNvSpPr>
            <a:spLocks noGrp="1"/>
          </p:cNvSpPr>
          <p:nvPr>
            <p:ph idx="1"/>
          </p:nvPr>
        </p:nvSpPr>
        <p:spPr/>
        <p:txBody>
          <a:bodyPr/>
          <a:lstStyle/>
          <a:p>
            <a:pPr marL="0" indent="0" algn="l">
              <a:buNone/>
            </a:pPr>
            <a:r>
              <a:rPr lang="en-US" sz="2800" dirty="0"/>
              <a:t>linked list </a:t>
            </a:r>
            <a:r>
              <a:rPr lang="th-TH" dirty="0"/>
              <a:t>เป็นการนำข้อมูลมาต่อๆกันและให้ตัวก่อนหน้าจำว่าต่อที่ต่อจากตัวเองคืออะไร</a:t>
            </a:r>
          </a:p>
          <a:p>
            <a:pPr marL="0" indent="0">
              <a:buNone/>
            </a:pPr>
            <a:r>
              <a:rPr lang="th-TH" dirty="0"/>
              <a:t>แต่</a:t>
            </a:r>
            <a:r>
              <a:rPr lang="en-US" dirty="0"/>
              <a:t>Tree </a:t>
            </a:r>
            <a:r>
              <a:rPr lang="th-TH" dirty="0"/>
              <a:t>เป็นเหมือนระบบสืบทอด ที่เป็นลูกของใครหรือเป็นพ่อแม่ของใคร หรือเป็นการจำแนกประเภทจากใหญ่</a:t>
            </a:r>
            <a:r>
              <a:rPr lang="th-TH" dirty="0" err="1"/>
              <a:t>ๆแ</a:t>
            </a:r>
            <a:r>
              <a:rPr lang="th-TH" dirty="0"/>
              <a:t>ละค่อย</a:t>
            </a:r>
            <a:r>
              <a:rPr lang="th-TH" dirty="0" err="1"/>
              <a:t>ๆย่อย</a:t>
            </a:r>
            <a:r>
              <a:rPr lang="th-TH" dirty="0"/>
              <a:t>ลงมาเป็นสิ่งเล็กๆ</a:t>
            </a:r>
            <a:endParaRPr lang="th-TH" sz="2800" dirty="0"/>
          </a:p>
          <a:p>
            <a:endParaRPr lang="th-TH" dirty="0"/>
          </a:p>
        </p:txBody>
      </p:sp>
    </p:spTree>
    <p:extLst>
      <p:ext uri="{BB962C8B-B14F-4D97-AF65-F5344CB8AC3E}">
        <p14:creationId xmlns:p14="http://schemas.microsoft.com/office/powerpoint/2010/main" val="207593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E9092A14-ED20-463A-9AF3-B9F2C0BD7119}"/>
              </a:ext>
            </a:extLst>
          </p:cNvPr>
          <p:cNvSpPr>
            <a:spLocks noGrp="1"/>
          </p:cNvSpPr>
          <p:nvPr>
            <p:ph type="title"/>
          </p:nvPr>
        </p:nvSpPr>
        <p:spPr>
          <a:xfrm>
            <a:off x="642257" y="173490"/>
            <a:ext cx="10515600" cy="1325563"/>
          </a:xfrm>
        </p:spPr>
        <p:txBody>
          <a:bodyPr>
            <a:noAutofit/>
          </a:bodyPr>
          <a:lstStyle/>
          <a:p>
            <a:r>
              <a:rPr lang="th-TH" dirty="0"/>
              <a:t>2.</a:t>
            </a:r>
            <a:r>
              <a:rPr lang="en-US" dirty="0"/>
              <a:t> </a:t>
            </a:r>
            <a:r>
              <a:rPr lang="en-US" sz="2400" dirty="0"/>
              <a:t>Given an integer array as an input. Write an algorithm to determine whether two numbers sum to 13. For example, if the give array is [ 6 , 9 , 2 , 4 , 3 ]. The algorithm will print out “YES” as the output because 9 and 4 sum to 13. Note that a number may be used twice. Let n denote the length of the input array</a:t>
            </a:r>
            <a:endParaRPr lang="th-TH" sz="2800" dirty="0"/>
          </a:p>
        </p:txBody>
      </p:sp>
      <p:sp>
        <p:nvSpPr>
          <p:cNvPr id="3" name="ตัวแทนเนื้อหา 2">
            <a:extLst>
              <a:ext uri="{FF2B5EF4-FFF2-40B4-BE49-F238E27FC236}">
                <a16:creationId xmlns:a16="http://schemas.microsoft.com/office/drawing/2014/main" id="{7482D643-FD07-4E26-8424-58071CB3956B}"/>
              </a:ext>
            </a:extLst>
          </p:cNvPr>
          <p:cNvSpPr>
            <a:spLocks noGrp="1"/>
          </p:cNvSpPr>
          <p:nvPr>
            <p:ph idx="1"/>
          </p:nvPr>
        </p:nvSpPr>
        <p:spPr/>
        <p:txBody>
          <a:bodyPr/>
          <a:lstStyle/>
          <a:p>
            <a:pPr marL="0" indent="0">
              <a:buNone/>
            </a:pPr>
            <a:r>
              <a:rPr lang="en-US" dirty="0"/>
              <a:t>2.A</a:t>
            </a:r>
            <a:endParaRPr lang="th-TH" dirty="0"/>
          </a:p>
        </p:txBody>
      </p:sp>
      <p:pic>
        <p:nvPicPr>
          <p:cNvPr id="10" name="รูปภาพ 9">
            <a:extLst>
              <a:ext uri="{FF2B5EF4-FFF2-40B4-BE49-F238E27FC236}">
                <a16:creationId xmlns:a16="http://schemas.microsoft.com/office/drawing/2014/main" id="{42E5A20D-9B12-4C46-A991-E3CCB0E28A5A}"/>
              </a:ext>
            </a:extLst>
          </p:cNvPr>
          <p:cNvPicPr>
            <a:picLocks noChangeAspect="1"/>
          </p:cNvPicPr>
          <p:nvPr/>
        </p:nvPicPr>
        <p:blipFill>
          <a:blip r:embed="rId2"/>
          <a:stretch>
            <a:fillRect/>
          </a:stretch>
        </p:blipFill>
        <p:spPr>
          <a:xfrm>
            <a:off x="0" y="2506662"/>
            <a:ext cx="6425700" cy="4351338"/>
          </a:xfrm>
          <a:prstGeom prst="rect">
            <a:avLst/>
          </a:prstGeom>
        </p:spPr>
      </p:pic>
      <p:pic>
        <p:nvPicPr>
          <p:cNvPr id="12" name="รูปภาพ 11">
            <a:extLst>
              <a:ext uri="{FF2B5EF4-FFF2-40B4-BE49-F238E27FC236}">
                <a16:creationId xmlns:a16="http://schemas.microsoft.com/office/drawing/2014/main" id="{3480B565-EE21-48B1-A323-B898652A725B}"/>
              </a:ext>
            </a:extLst>
          </p:cNvPr>
          <p:cNvPicPr>
            <a:picLocks noChangeAspect="1"/>
          </p:cNvPicPr>
          <p:nvPr/>
        </p:nvPicPr>
        <p:blipFill>
          <a:blip r:embed="rId3"/>
          <a:stretch>
            <a:fillRect/>
          </a:stretch>
        </p:blipFill>
        <p:spPr>
          <a:xfrm>
            <a:off x="6095149" y="2594905"/>
            <a:ext cx="6096851" cy="3448531"/>
          </a:xfrm>
          <a:prstGeom prst="rect">
            <a:avLst/>
          </a:prstGeom>
        </p:spPr>
      </p:pic>
    </p:spTree>
    <p:extLst>
      <p:ext uri="{BB962C8B-B14F-4D97-AF65-F5344CB8AC3E}">
        <p14:creationId xmlns:p14="http://schemas.microsoft.com/office/powerpoint/2010/main" val="2603529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3AA8B3F-8BA3-4F46-8318-F963A2188A8F}"/>
              </a:ext>
            </a:extLst>
          </p:cNvPr>
          <p:cNvSpPr>
            <a:spLocks noGrp="1"/>
          </p:cNvSpPr>
          <p:nvPr>
            <p:ph type="title"/>
          </p:nvPr>
        </p:nvSpPr>
        <p:spPr/>
        <p:txBody>
          <a:bodyPr/>
          <a:lstStyle/>
          <a:p>
            <a:br>
              <a:rPr lang="th-TH" dirty="0"/>
            </a:br>
            <a:r>
              <a:rPr lang="th-TH" dirty="0"/>
              <a:t>2.</a:t>
            </a:r>
            <a:r>
              <a:rPr lang="en-US" dirty="0"/>
              <a:t>B</a:t>
            </a:r>
            <a:endParaRPr lang="th-TH" dirty="0"/>
          </a:p>
        </p:txBody>
      </p:sp>
      <p:pic>
        <p:nvPicPr>
          <p:cNvPr id="4" name="รูปภาพ 3">
            <a:extLst>
              <a:ext uri="{FF2B5EF4-FFF2-40B4-BE49-F238E27FC236}">
                <a16:creationId xmlns:a16="http://schemas.microsoft.com/office/drawing/2014/main" id="{E07340F6-AE98-4BDE-B855-10A27E33768A}"/>
              </a:ext>
            </a:extLst>
          </p:cNvPr>
          <p:cNvPicPr>
            <a:picLocks noChangeAspect="1"/>
          </p:cNvPicPr>
          <p:nvPr/>
        </p:nvPicPr>
        <p:blipFill>
          <a:blip r:embed="rId2"/>
          <a:stretch>
            <a:fillRect/>
          </a:stretch>
        </p:blipFill>
        <p:spPr>
          <a:xfrm>
            <a:off x="28677" y="2411965"/>
            <a:ext cx="6425700" cy="4351338"/>
          </a:xfrm>
          <a:prstGeom prst="rect">
            <a:avLst/>
          </a:prstGeom>
        </p:spPr>
      </p:pic>
      <p:pic>
        <p:nvPicPr>
          <p:cNvPr id="5" name="รูปภาพ 4">
            <a:extLst>
              <a:ext uri="{FF2B5EF4-FFF2-40B4-BE49-F238E27FC236}">
                <a16:creationId xmlns:a16="http://schemas.microsoft.com/office/drawing/2014/main" id="{A03CF637-C75F-47D1-AE00-7F5FC00E0AF8}"/>
              </a:ext>
            </a:extLst>
          </p:cNvPr>
          <p:cNvPicPr>
            <a:picLocks noChangeAspect="1"/>
          </p:cNvPicPr>
          <p:nvPr/>
        </p:nvPicPr>
        <p:blipFill>
          <a:blip r:embed="rId3"/>
          <a:stretch>
            <a:fillRect/>
          </a:stretch>
        </p:blipFill>
        <p:spPr>
          <a:xfrm>
            <a:off x="6096000" y="1297337"/>
            <a:ext cx="6096851" cy="3448531"/>
          </a:xfrm>
          <a:prstGeom prst="rect">
            <a:avLst/>
          </a:prstGeom>
        </p:spPr>
      </p:pic>
    </p:spTree>
    <p:extLst>
      <p:ext uri="{BB962C8B-B14F-4D97-AF65-F5344CB8AC3E}">
        <p14:creationId xmlns:p14="http://schemas.microsoft.com/office/powerpoint/2010/main" val="4180298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002DBE3C-FC67-4C07-B0D5-8EA420DC806E}"/>
              </a:ext>
            </a:extLst>
          </p:cNvPr>
          <p:cNvSpPr>
            <a:spLocks noGrp="1"/>
          </p:cNvSpPr>
          <p:nvPr>
            <p:ph type="title"/>
          </p:nvPr>
        </p:nvSpPr>
        <p:spPr/>
        <p:txBody>
          <a:bodyPr>
            <a:noAutofit/>
          </a:bodyPr>
          <a:lstStyle/>
          <a:p>
            <a:r>
              <a:rPr lang="en-US" sz="3200" dirty="0"/>
              <a:t>3. A linked list is a data structure consisting of a number of nodes chained together to represent a sequence. </a:t>
            </a:r>
            <a:endParaRPr lang="th-TH" sz="3200" dirty="0"/>
          </a:p>
        </p:txBody>
      </p:sp>
      <p:sp>
        <p:nvSpPr>
          <p:cNvPr id="3" name="ตัวแทนเนื้อหา 2">
            <a:extLst>
              <a:ext uri="{FF2B5EF4-FFF2-40B4-BE49-F238E27FC236}">
                <a16:creationId xmlns:a16="http://schemas.microsoft.com/office/drawing/2014/main" id="{96F16BB4-C805-4B6A-93A5-406D8972B9F6}"/>
              </a:ext>
            </a:extLst>
          </p:cNvPr>
          <p:cNvSpPr>
            <a:spLocks noGrp="1"/>
          </p:cNvSpPr>
          <p:nvPr>
            <p:ph idx="1"/>
          </p:nvPr>
        </p:nvSpPr>
        <p:spPr/>
        <p:txBody>
          <a:bodyPr/>
          <a:lstStyle/>
          <a:p>
            <a:pPr marL="0" indent="0" algn="l">
              <a:buNone/>
            </a:pPr>
            <a:r>
              <a:rPr lang="en-US" dirty="0"/>
              <a:t>3.A</a:t>
            </a:r>
          </a:p>
          <a:p>
            <a:pPr algn="l"/>
            <a:r>
              <a:rPr lang="en-US" dirty="0" err="1"/>
              <a:t>i</a:t>
            </a:r>
            <a:r>
              <a:rPr lang="en-US" dirty="0"/>
              <a:t>- </a:t>
            </a:r>
            <a:r>
              <a:rPr lang="en-US" sz="2800" dirty="0"/>
              <a:t>array </a:t>
            </a:r>
            <a:r>
              <a:rPr lang="th-TH" sz="2800" dirty="0"/>
              <a:t>ทำหน้าที่เก็บข้อมูลได้ง่ายกว่า แต่ข้อเสียนั้นเยอะกว่า ตรงที่ต้องจองพื้นเก็บข้อมูลล่วงหน้าไว้ก่อน เพราะไม่รู้เราจะเก็บไว้กี่ตัว หรือบางทีก็จองเกินขนาดจำเป็นที่จะต้องใช้ และอีกอย่าง พอถึงการลบข้อมูลหรือแทรกข้อมูล จะต้องทำการขยับข้อมูลข้างใน</a:t>
            </a:r>
            <a:r>
              <a:rPr lang="en-US" sz="2800" dirty="0"/>
              <a:t>array</a:t>
            </a:r>
            <a:r>
              <a:rPr lang="th-TH" sz="2800" dirty="0"/>
              <a:t>ทีละตัว ซึ่งมันใช้เวลานานมาก</a:t>
            </a:r>
          </a:p>
          <a:p>
            <a:pPr algn="l"/>
            <a:endParaRPr lang="en-US" sz="2800" dirty="0"/>
          </a:p>
          <a:p>
            <a:pPr algn="l"/>
            <a:r>
              <a:rPr lang="en-US" sz="2800" dirty="0"/>
              <a:t>ii- linked list </a:t>
            </a:r>
            <a:r>
              <a:rPr lang="th-TH" sz="2800" dirty="0"/>
              <a:t>ยากต่อการดู แต่ง่ายต่อการจัดการ เพราะการที่ชี้ไปตัวต่อไปจะทำให้ มันจำตัวต่อไปของตัวเองได้ และพอจะแทรกหรือลบข้อมูลก็ง่ายกว่ามาก </a:t>
            </a:r>
          </a:p>
          <a:p>
            <a:endParaRPr lang="th-TH" dirty="0"/>
          </a:p>
        </p:txBody>
      </p:sp>
    </p:spTree>
    <p:extLst>
      <p:ext uri="{BB962C8B-B14F-4D97-AF65-F5344CB8AC3E}">
        <p14:creationId xmlns:p14="http://schemas.microsoft.com/office/powerpoint/2010/main" val="1292160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65B33E92-0541-4C40-8001-9E44F0092C8E}"/>
              </a:ext>
            </a:extLst>
          </p:cNvPr>
          <p:cNvSpPr>
            <a:spLocks noGrp="1"/>
          </p:cNvSpPr>
          <p:nvPr>
            <p:ph type="title"/>
          </p:nvPr>
        </p:nvSpPr>
        <p:spPr/>
        <p:txBody>
          <a:bodyPr/>
          <a:lstStyle/>
          <a:p>
            <a:r>
              <a:rPr lang="en-US" dirty="0"/>
              <a:t>3.B</a:t>
            </a:r>
            <a:endParaRPr lang="th-TH" dirty="0"/>
          </a:p>
        </p:txBody>
      </p:sp>
      <p:sp>
        <p:nvSpPr>
          <p:cNvPr id="3" name="ตัวแทนเนื้อหา 2">
            <a:extLst>
              <a:ext uri="{FF2B5EF4-FFF2-40B4-BE49-F238E27FC236}">
                <a16:creationId xmlns:a16="http://schemas.microsoft.com/office/drawing/2014/main" id="{6243CB49-54E1-4BB2-AC5A-8112F760E04B}"/>
              </a:ext>
            </a:extLst>
          </p:cNvPr>
          <p:cNvSpPr>
            <a:spLocks noGrp="1"/>
          </p:cNvSpPr>
          <p:nvPr>
            <p:ph idx="1"/>
          </p:nvPr>
        </p:nvSpPr>
        <p:spPr/>
        <p:txBody>
          <a:bodyPr/>
          <a:lstStyle/>
          <a:p>
            <a:pPr algn="l"/>
            <a:r>
              <a:rPr lang="en-US" dirty="0" err="1"/>
              <a:t>i</a:t>
            </a:r>
            <a:r>
              <a:rPr lang="en-US" dirty="0"/>
              <a:t>- </a:t>
            </a:r>
            <a:r>
              <a:rPr lang="en-US" sz="2800" dirty="0"/>
              <a:t>array </a:t>
            </a:r>
            <a:r>
              <a:rPr lang="th-TH" sz="2800" dirty="0"/>
              <a:t>ทำหน้าที่เก็บข้อมูลได้ง่าย หาข้อมูลเจอได้ง่าย และเหมาะสำหรับผู้เริ่มเรียนใหม่ๆ</a:t>
            </a:r>
            <a:endParaRPr lang="en-US" sz="2800" dirty="0"/>
          </a:p>
          <a:p>
            <a:pPr algn="l"/>
            <a:r>
              <a:rPr lang="en-US" sz="2800" dirty="0"/>
              <a:t>ii- linked list </a:t>
            </a:r>
            <a:r>
              <a:rPr lang="th-TH" sz="2800" dirty="0"/>
              <a:t>ง่ายต่อการจัดการข้อมูล หาข้อมูลเจอได้ง่าย และมีความยืดหยุ่นสูง</a:t>
            </a:r>
          </a:p>
          <a:p>
            <a:endParaRPr lang="th-TH" dirty="0"/>
          </a:p>
        </p:txBody>
      </p:sp>
    </p:spTree>
    <p:extLst>
      <p:ext uri="{BB962C8B-B14F-4D97-AF65-F5344CB8AC3E}">
        <p14:creationId xmlns:p14="http://schemas.microsoft.com/office/powerpoint/2010/main" val="1301310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8D48E44-6DD4-4D65-9464-CC3FB06DCDBF}"/>
              </a:ext>
            </a:extLst>
          </p:cNvPr>
          <p:cNvSpPr>
            <a:spLocks noGrp="1"/>
          </p:cNvSpPr>
          <p:nvPr>
            <p:ph type="title"/>
          </p:nvPr>
        </p:nvSpPr>
        <p:spPr/>
        <p:txBody>
          <a:bodyPr>
            <a:noAutofit/>
          </a:bodyPr>
          <a:lstStyle/>
          <a:p>
            <a:r>
              <a:rPr lang="en-US" sz="3200" dirty="0"/>
              <a:t>4. Draw a diagram/picture to present how to remove the third element from the below linked list, i.e., </a:t>
            </a:r>
            <a:r>
              <a:rPr lang="en-US" sz="3200" dirty="0" err="1"/>
              <a:t>removeThird</a:t>
            </a:r>
            <a:r>
              <a:rPr lang="en-US" sz="3200" dirty="0"/>
              <a:t>() method. From the below linked list, the third element is 9. </a:t>
            </a:r>
            <a:endParaRPr lang="th-TH" sz="3200" dirty="0"/>
          </a:p>
        </p:txBody>
      </p:sp>
      <p:graphicFrame>
        <p:nvGraphicFramePr>
          <p:cNvPr id="4" name="ตาราง 6">
            <a:extLst>
              <a:ext uri="{FF2B5EF4-FFF2-40B4-BE49-F238E27FC236}">
                <a16:creationId xmlns:a16="http://schemas.microsoft.com/office/drawing/2014/main" id="{970D957D-293D-4877-B54F-653085564780}"/>
              </a:ext>
            </a:extLst>
          </p:cNvPr>
          <p:cNvGraphicFramePr>
            <a:graphicFrameLocks noGrp="1"/>
          </p:cNvGraphicFramePr>
          <p:nvPr>
            <p:extLst>
              <p:ext uri="{D42A27DB-BD31-4B8C-83A1-F6EECF244321}">
                <p14:modId xmlns:p14="http://schemas.microsoft.com/office/powerpoint/2010/main" val="3517762685"/>
              </p:ext>
            </p:extLst>
          </p:nvPr>
        </p:nvGraphicFramePr>
        <p:xfrm>
          <a:off x="1405467" y="3076470"/>
          <a:ext cx="2773274" cy="518160"/>
        </p:xfrm>
        <a:graphic>
          <a:graphicData uri="http://schemas.openxmlformats.org/drawingml/2006/table">
            <a:tbl>
              <a:tblPr firstRow="1" bandRow="1">
                <a:tableStyleId>{5C22544A-7EE6-4342-B048-85BDC9FD1C3A}</a:tableStyleId>
              </a:tblPr>
              <a:tblGrid>
                <a:gridCol w="766373">
                  <a:extLst>
                    <a:ext uri="{9D8B030D-6E8A-4147-A177-3AD203B41FA5}">
                      <a16:colId xmlns:a16="http://schemas.microsoft.com/office/drawing/2014/main" val="3459070812"/>
                    </a:ext>
                  </a:extLst>
                </a:gridCol>
                <a:gridCol w="208280">
                  <a:extLst>
                    <a:ext uri="{9D8B030D-6E8A-4147-A177-3AD203B41FA5}">
                      <a16:colId xmlns:a16="http://schemas.microsoft.com/office/drawing/2014/main" val="1202645550"/>
                    </a:ext>
                  </a:extLst>
                </a:gridCol>
                <a:gridCol w="959252">
                  <a:extLst>
                    <a:ext uri="{9D8B030D-6E8A-4147-A177-3AD203B41FA5}">
                      <a16:colId xmlns:a16="http://schemas.microsoft.com/office/drawing/2014/main" val="3898132481"/>
                    </a:ext>
                  </a:extLst>
                </a:gridCol>
                <a:gridCol w="631089">
                  <a:extLst>
                    <a:ext uri="{9D8B030D-6E8A-4147-A177-3AD203B41FA5}">
                      <a16:colId xmlns:a16="http://schemas.microsoft.com/office/drawing/2014/main" val="1498489746"/>
                    </a:ext>
                  </a:extLst>
                </a:gridCol>
                <a:gridCol w="208280">
                  <a:extLst>
                    <a:ext uri="{9D8B030D-6E8A-4147-A177-3AD203B41FA5}">
                      <a16:colId xmlns:a16="http://schemas.microsoft.com/office/drawing/2014/main" val="2954925600"/>
                    </a:ext>
                  </a:extLst>
                </a:gridCol>
              </a:tblGrid>
              <a:tr h="370840">
                <a:tc>
                  <a:txBody>
                    <a:bodyPr/>
                    <a:lstStyle/>
                    <a:p>
                      <a:pPr algn="ctr"/>
                      <a:r>
                        <a:rPr lang="en-US" dirty="0"/>
                        <a:t>35</a:t>
                      </a:r>
                      <a:endParaRPr lang="th-TH" dirty="0"/>
                    </a:p>
                  </a:txBody>
                  <a:tcPr anchor="ctr">
                    <a:solidFill>
                      <a:srgbClr val="92D050"/>
                    </a:solidFill>
                  </a:tcPr>
                </a:tc>
                <a:tc>
                  <a:txBody>
                    <a:bodyPr/>
                    <a:lstStyle/>
                    <a:p>
                      <a:pPr algn="ctr"/>
                      <a:endParaRPr lang="th-TH" dirty="0"/>
                    </a:p>
                  </a:txBody>
                  <a:tcPr anchor="ctr">
                    <a:solidFill>
                      <a:schemeClr val="bg1">
                        <a:lumMod val="50000"/>
                      </a:schemeClr>
                    </a:solidFill>
                  </a:tcPr>
                </a:tc>
                <a:tc>
                  <a:txBody>
                    <a:bodyPr/>
                    <a:lstStyle/>
                    <a:p>
                      <a:pPr algn="ctr"/>
                      <a:endParaRPr lang="th-TH" dirty="0"/>
                    </a:p>
                  </a:txBody>
                  <a:tcPr anchor="ctr">
                    <a:noFill/>
                  </a:tcPr>
                </a:tc>
                <a:tc>
                  <a:txBody>
                    <a:bodyPr/>
                    <a:lstStyle/>
                    <a:p>
                      <a:pPr algn="ctr"/>
                      <a:r>
                        <a:rPr lang="en-US" dirty="0"/>
                        <a:t>7</a:t>
                      </a:r>
                      <a:endParaRPr lang="th-TH" dirty="0"/>
                    </a:p>
                  </a:txBody>
                  <a:tcPr anchor="ctr">
                    <a:solidFill>
                      <a:srgbClr val="92D050"/>
                    </a:solidFill>
                  </a:tcPr>
                </a:tc>
                <a:tc>
                  <a:txBody>
                    <a:bodyPr/>
                    <a:lstStyle/>
                    <a:p>
                      <a:pPr algn="ctr"/>
                      <a:endParaRPr lang="th-TH" dirty="0"/>
                    </a:p>
                  </a:txBody>
                  <a:tcPr anchor="ctr">
                    <a:solidFill>
                      <a:schemeClr val="tx1">
                        <a:lumMod val="65000"/>
                        <a:lumOff val="35000"/>
                      </a:schemeClr>
                    </a:solidFill>
                  </a:tcPr>
                </a:tc>
                <a:extLst>
                  <a:ext uri="{0D108BD9-81ED-4DB2-BD59-A6C34878D82A}">
                    <a16:rowId xmlns:a16="http://schemas.microsoft.com/office/drawing/2014/main" val="2657848418"/>
                  </a:ext>
                </a:extLst>
              </a:tr>
            </a:tbl>
          </a:graphicData>
        </a:graphic>
      </p:graphicFrame>
      <p:graphicFrame>
        <p:nvGraphicFramePr>
          <p:cNvPr id="5" name="ตาราง 4">
            <a:extLst>
              <a:ext uri="{FF2B5EF4-FFF2-40B4-BE49-F238E27FC236}">
                <a16:creationId xmlns:a16="http://schemas.microsoft.com/office/drawing/2014/main" id="{2F34C0C5-24CA-4D61-9355-60E98498E13A}"/>
              </a:ext>
            </a:extLst>
          </p:cNvPr>
          <p:cNvGraphicFramePr>
            <a:graphicFrameLocks noGrp="1"/>
          </p:cNvGraphicFramePr>
          <p:nvPr>
            <p:extLst>
              <p:ext uri="{D42A27DB-BD31-4B8C-83A1-F6EECF244321}">
                <p14:modId xmlns:p14="http://schemas.microsoft.com/office/powerpoint/2010/main" val="2266426586"/>
              </p:ext>
            </p:extLst>
          </p:nvPr>
        </p:nvGraphicFramePr>
        <p:xfrm>
          <a:off x="5113867" y="3076470"/>
          <a:ext cx="2773274" cy="518160"/>
        </p:xfrm>
        <a:graphic>
          <a:graphicData uri="http://schemas.openxmlformats.org/drawingml/2006/table">
            <a:tbl>
              <a:tblPr firstRow="1" bandRow="1">
                <a:tableStyleId>{5C22544A-7EE6-4342-B048-85BDC9FD1C3A}</a:tableStyleId>
              </a:tblPr>
              <a:tblGrid>
                <a:gridCol w="766373">
                  <a:extLst>
                    <a:ext uri="{9D8B030D-6E8A-4147-A177-3AD203B41FA5}">
                      <a16:colId xmlns:a16="http://schemas.microsoft.com/office/drawing/2014/main" val="3459070812"/>
                    </a:ext>
                  </a:extLst>
                </a:gridCol>
                <a:gridCol w="208280">
                  <a:extLst>
                    <a:ext uri="{9D8B030D-6E8A-4147-A177-3AD203B41FA5}">
                      <a16:colId xmlns:a16="http://schemas.microsoft.com/office/drawing/2014/main" val="1202645550"/>
                    </a:ext>
                  </a:extLst>
                </a:gridCol>
                <a:gridCol w="959252">
                  <a:extLst>
                    <a:ext uri="{9D8B030D-6E8A-4147-A177-3AD203B41FA5}">
                      <a16:colId xmlns:a16="http://schemas.microsoft.com/office/drawing/2014/main" val="3898132481"/>
                    </a:ext>
                  </a:extLst>
                </a:gridCol>
                <a:gridCol w="631089">
                  <a:extLst>
                    <a:ext uri="{9D8B030D-6E8A-4147-A177-3AD203B41FA5}">
                      <a16:colId xmlns:a16="http://schemas.microsoft.com/office/drawing/2014/main" val="1498489746"/>
                    </a:ext>
                  </a:extLst>
                </a:gridCol>
                <a:gridCol w="208280">
                  <a:extLst>
                    <a:ext uri="{9D8B030D-6E8A-4147-A177-3AD203B41FA5}">
                      <a16:colId xmlns:a16="http://schemas.microsoft.com/office/drawing/2014/main" val="2954925600"/>
                    </a:ext>
                  </a:extLst>
                </a:gridCol>
              </a:tblGrid>
              <a:tr h="370840">
                <a:tc>
                  <a:txBody>
                    <a:bodyPr/>
                    <a:lstStyle/>
                    <a:p>
                      <a:pPr algn="ctr"/>
                      <a:r>
                        <a:rPr lang="en-US" dirty="0"/>
                        <a:t>9</a:t>
                      </a:r>
                      <a:endParaRPr lang="th-TH" dirty="0"/>
                    </a:p>
                  </a:txBody>
                  <a:tcPr anchor="ctr">
                    <a:solidFill>
                      <a:srgbClr val="92D050"/>
                    </a:solidFill>
                  </a:tcPr>
                </a:tc>
                <a:tc>
                  <a:txBody>
                    <a:bodyPr/>
                    <a:lstStyle/>
                    <a:p>
                      <a:pPr algn="ctr"/>
                      <a:endParaRPr lang="th-TH" dirty="0"/>
                    </a:p>
                  </a:txBody>
                  <a:tcPr anchor="ctr">
                    <a:solidFill>
                      <a:schemeClr val="bg1">
                        <a:lumMod val="50000"/>
                      </a:schemeClr>
                    </a:solidFill>
                  </a:tcPr>
                </a:tc>
                <a:tc>
                  <a:txBody>
                    <a:bodyPr/>
                    <a:lstStyle/>
                    <a:p>
                      <a:pPr algn="ctr"/>
                      <a:endParaRPr lang="th-TH" dirty="0"/>
                    </a:p>
                  </a:txBody>
                  <a:tcPr anchor="ctr">
                    <a:noFill/>
                  </a:tcPr>
                </a:tc>
                <a:tc>
                  <a:txBody>
                    <a:bodyPr/>
                    <a:lstStyle/>
                    <a:p>
                      <a:pPr algn="ctr"/>
                      <a:r>
                        <a:rPr lang="en-US" dirty="0"/>
                        <a:t>10</a:t>
                      </a:r>
                      <a:endParaRPr lang="th-TH" dirty="0"/>
                    </a:p>
                  </a:txBody>
                  <a:tcPr anchor="ctr">
                    <a:solidFill>
                      <a:srgbClr val="92D050"/>
                    </a:solidFill>
                  </a:tcPr>
                </a:tc>
                <a:tc>
                  <a:txBody>
                    <a:bodyPr/>
                    <a:lstStyle/>
                    <a:p>
                      <a:pPr algn="ctr"/>
                      <a:endParaRPr lang="th-TH" dirty="0"/>
                    </a:p>
                  </a:txBody>
                  <a:tcPr anchor="ctr">
                    <a:solidFill>
                      <a:schemeClr val="tx1">
                        <a:lumMod val="65000"/>
                        <a:lumOff val="35000"/>
                      </a:schemeClr>
                    </a:solidFill>
                  </a:tcPr>
                </a:tc>
                <a:extLst>
                  <a:ext uri="{0D108BD9-81ED-4DB2-BD59-A6C34878D82A}">
                    <a16:rowId xmlns:a16="http://schemas.microsoft.com/office/drawing/2014/main" val="2657848418"/>
                  </a:ext>
                </a:extLst>
              </a:tr>
            </a:tbl>
          </a:graphicData>
        </a:graphic>
      </p:graphicFrame>
      <p:cxnSp>
        <p:nvCxnSpPr>
          <p:cNvPr id="6" name="ลูกศรเชื่อมต่อแบบตรง 5">
            <a:extLst>
              <a:ext uri="{FF2B5EF4-FFF2-40B4-BE49-F238E27FC236}">
                <a16:creationId xmlns:a16="http://schemas.microsoft.com/office/drawing/2014/main" id="{FF30E3B7-45ED-4F4C-94AC-EEAC8A2DE214}"/>
              </a:ext>
            </a:extLst>
          </p:cNvPr>
          <p:cNvCxnSpPr>
            <a:cxnSpLocks/>
          </p:cNvCxnSpPr>
          <p:nvPr/>
        </p:nvCxnSpPr>
        <p:spPr>
          <a:xfrm>
            <a:off x="2429934" y="3335550"/>
            <a:ext cx="880533"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ลูกศรเชื่อมต่อแบบตรง 6">
            <a:extLst>
              <a:ext uri="{FF2B5EF4-FFF2-40B4-BE49-F238E27FC236}">
                <a16:creationId xmlns:a16="http://schemas.microsoft.com/office/drawing/2014/main" id="{DF4171B4-9854-4528-9D6F-B378F557F559}"/>
              </a:ext>
            </a:extLst>
          </p:cNvPr>
          <p:cNvCxnSpPr>
            <a:cxnSpLocks/>
          </p:cNvCxnSpPr>
          <p:nvPr/>
        </p:nvCxnSpPr>
        <p:spPr>
          <a:xfrm>
            <a:off x="4178741" y="3335550"/>
            <a:ext cx="880533"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กล่องข้อความ 7">
            <a:extLst>
              <a:ext uri="{FF2B5EF4-FFF2-40B4-BE49-F238E27FC236}">
                <a16:creationId xmlns:a16="http://schemas.microsoft.com/office/drawing/2014/main" id="{A0964551-3F4A-4A92-8344-1A339276D44C}"/>
              </a:ext>
            </a:extLst>
          </p:cNvPr>
          <p:cNvSpPr txBox="1"/>
          <p:nvPr/>
        </p:nvSpPr>
        <p:spPr>
          <a:xfrm>
            <a:off x="838200" y="4122123"/>
            <a:ext cx="1134533" cy="523220"/>
          </a:xfrm>
          <a:prstGeom prst="rect">
            <a:avLst/>
          </a:prstGeom>
          <a:noFill/>
        </p:spPr>
        <p:txBody>
          <a:bodyPr wrap="square" rtlCol="0">
            <a:spAutoFit/>
          </a:bodyPr>
          <a:lstStyle/>
          <a:p>
            <a:r>
              <a:rPr lang="en-US" dirty="0"/>
              <a:t>head</a:t>
            </a:r>
            <a:endParaRPr lang="th-TH" dirty="0"/>
          </a:p>
        </p:txBody>
      </p:sp>
      <p:cxnSp>
        <p:nvCxnSpPr>
          <p:cNvPr id="9" name="ลูกศรเชื่อมต่อแบบตรง 8">
            <a:extLst>
              <a:ext uri="{FF2B5EF4-FFF2-40B4-BE49-F238E27FC236}">
                <a16:creationId xmlns:a16="http://schemas.microsoft.com/office/drawing/2014/main" id="{8B76CA9C-ECA3-4788-A399-7E935C1E7B0D}"/>
              </a:ext>
            </a:extLst>
          </p:cNvPr>
          <p:cNvCxnSpPr>
            <a:cxnSpLocks/>
          </p:cNvCxnSpPr>
          <p:nvPr/>
        </p:nvCxnSpPr>
        <p:spPr>
          <a:xfrm flipV="1">
            <a:off x="1405466" y="3594630"/>
            <a:ext cx="313268" cy="52749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ลูกศรเชื่อมต่อแบบตรง 9">
            <a:extLst>
              <a:ext uri="{FF2B5EF4-FFF2-40B4-BE49-F238E27FC236}">
                <a16:creationId xmlns:a16="http://schemas.microsoft.com/office/drawing/2014/main" id="{9C6DCEC8-7966-40AE-A981-5944A8CA209E}"/>
              </a:ext>
            </a:extLst>
          </p:cNvPr>
          <p:cNvCxnSpPr>
            <a:cxnSpLocks/>
          </p:cNvCxnSpPr>
          <p:nvPr/>
        </p:nvCxnSpPr>
        <p:spPr>
          <a:xfrm>
            <a:off x="6127969" y="3335550"/>
            <a:ext cx="880533"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1" name="ตาราง 6">
            <a:extLst>
              <a:ext uri="{FF2B5EF4-FFF2-40B4-BE49-F238E27FC236}">
                <a16:creationId xmlns:a16="http://schemas.microsoft.com/office/drawing/2014/main" id="{0A337CED-B18A-4BA6-BDC6-5F5691F00B76}"/>
              </a:ext>
            </a:extLst>
          </p:cNvPr>
          <p:cNvGraphicFramePr>
            <a:graphicFrameLocks noGrp="1"/>
          </p:cNvGraphicFramePr>
          <p:nvPr>
            <p:extLst>
              <p:ext uri="{D42A27DB-BD31-4B8C-83A1-F6EECF244321}">
                <p14:modId xmlns:p14="http://schemas.microsoft.com/office/powerpoint/2010/main" val="3131337799"/>
              </p:ext>
            </p:extLst>
          </p:nvPr>
        </p:nvGraphicFramePr>
        <p:xfrm>
          <a:off x="1405467" y="4924002"/>
          <a:ext cx="2773274" cy="518160"/>
        </p:xfrm>
        <a:graphic>
          <a:graphicData uri="http://schemas.openxmlformats.org/drawingml/2006/table">
            <a:tbl>
              <a:tblPr firstRow="1" bandRow="1">
                <a:tableStyleId>{5C22544A-7EE6-4342-B048-85BDC9FD1C3A}</a:tableStyleId>
              </a:tblPr>
              <a:tblGrid>
                <a:gridCol w="766373">
                  <a:extLst>
                    <a:ext uri="{9D8B030D-6E8A-4147-A177-3AD203B41FA5}">
                      <a16:colId xmlns:a16="http://schemas.microsoft.com/office/drawing/2014/main" val="3459070812"/>
                    </a:ext>
                  </a:extLst>
                </a:gridCol>
                <a:gridCol w="208280">
                  <a:extLst>
                    <a:ext uri="{9D8B030D-6E8A-4147-A177-3AD203B41FA5}">
                      <a16:colId xmlns:a16="http://schemas.microsoft.com/office/drawing/2014/main" val="1202645550"/>
                    </a:ext>
                  </a:extLst>
                </a:gridCol>
                <a:gridCol w="959252">
                  <a:extLst>
                    <a:ext uri="{9D8B030D-6E8A-4147-A177-3AD203B41FA5}">
                      <a16:colId xmlns:a16="http://schemas.microsoft.com/office/drawing/2014/main" val="3898132481"/>
                    </a:ext>
                  </a:extLst>
                </a:gridCol>
                <a:gridCol w="631089">
                  <a:extLst>
                    <a:ext uri="{9D8B030D-6E8A-4147-A177-3AD203B41FA5}">
                      <a16:colId xmlns:a16="http://schemas.microsoft.com/office/drawing/2014/main" val="1498489746"/>
                    </a:ext>
                  </a:extLst>
                </a:gridCol>
                <a:gridCol w="208280">
                  <a:extLst>
                    <a:ext uri="{9D8B030D-6E8A-4147-A177-3AD203B41FA5}">
                      <a16:colId xmlns:a16="http://schemas.microsoft.com/office/drawing/2014/main" val="2954925600"/>
                    </a:ext>
                  </a:extLst>
                </a:gridCol>
              </a:tblGrid>
              <a:tr h="370840">
                <a:tc>
                  <a:txBody>
                    <a:bodyPr/>
                    <a:lstStyle/>
                    <a:p>
                      <a:pPr algn="ctr"/>
                      <a:r>
                        <a:rPr lang="en-US" dirty="0"/>
                        <a:t>35</a:t>
                      </a:r>
                      <a:endParaRPr lang="th-TH" dirty="0"/>
                    </a:p>
                  </a:txBody>
                  <a:tcPr anchor="ctr">
                    <a:solidFill>
                      <a:srgbClr val="92D050"/>
                    </a:solidFill>
                  </a:tcPr>
                </a:tc>
                <a:tc>
                  <a:txBody>
                    <a:bodyPr/>
                    <a:lstStyle/>
                    <a:p>
                      <a:pPr algn="ctr"/>
                      <a:endParaRPr lang="th-TH" dirty="0"/>
                    </a:p>
                  </a:txBody>
                  <a:tcPr anchor="ctr">
                    <a:solidFill>
                      <a:schemeClr val="bg1">
                        <a:lumMod val="50000"/>
                      </a:schemeClr>
                    </a:solidFill>
                  </a:tcPr>
                </a:tc>
                <a:tc>
                  <a:txBody>
                    <a:bodyPr/>
                    <a:lstStyle/>
                    <a:p>
                      <a:pPr algn="ctr"/>
                      <a:endParaRPr lang="th-TH" dirty="0"/>
                    </a:p>
                  </a:txBody>
                  <a:tcPr anchor="ctr">
                    <a:noFill/>
                  </a:tcPr>
                </a:tc>
                <a:tc>
                  <a:txBody>
                    <a:bodyPr/>
                    <a:lstStyle/>
                    <a:p>
                      <a:pPr algn="ctr"/>
                      <a:r>
                        <a:rPr lang="en-US" dirty="0"/>
                        <a:t>7</a:t>
                      </a:r>
                      <a:endParaRPr lang="th-TH" dirty="0"/>
                    </a:p>
                  </a:txBody>
                  <a:tcPr anchor="ctr">
                    <a:solidFill>
                      <a:srgbClr val="92D050"/>
                    </a:solidFill>
                  </a:tcPr>
                </a:tc>
                <a:tc>
                  <a:txBody>
                    <a:bodyPr/>
                    <a:lstStyle/>
                    <a:p>
                      <a:pPr algn="ctr"/>
                      <a:endParaRPr lang="th-TH" dirty="0"/>
                    </a:p>
                  </a:txBody>
                  <a:tcPr anchor="ctr">
                    <a:solidFill>
                      <a:schemeClr val="tx1">
                        <a:lumMod val="65000"/>
                        <a:lumOff val="35000"/>
                      </a:schemeClr>
                    </a:solidFill>
                  </a:tcPr>
                </a:tc>
                <a:extLst>
                  <a:ext uri="{0D108BD9-81ED-4DB2-BD59-A6C34878D82A}">
                    <a16:rowId xmlns:a16="http://schemas.microsoft.com/office/drawing/2014/main" val="2657848418"/>
                  </a:ext>
                </a:extLst>
              </a:tr>
            </a:tbl>
          </a:graphicData>
        </a:graphic>
      </p:graphicFrame>
      <p:graphicFrame>
        <p:nvGraphicFramePr>
          <p:cNvPr id="12" name="ตาราง 11">
            <a:extLst>
              <a:ext uri="{FF2B5EF4-FFF2-40B4-BE49-F238E27FC236}">
                <a16:creationId xmlns:a16="http://schemas.microsoft.com/office/drawing/2014/main" id="{AF46FEC7-C3D2-4D1B-9878-8F806EFED2AB}"/>
              </a:ext>
            </a:extLst>
          </p:cNvPr>
          <p:cNvGraphicFramePr>
            <a:graphicFrameLocks noGrp="1"/>
          </p:cNvGraphicFramePr>
          <p:nvPr>
            <p:extLst>
              <p:ext uri="{D42A27DB-BD31-4B8C-83A1-F6EECF244321}">
                <p14:modId xmlns:p14="http://schemas.microsoft.com/office/powerpoint/2010/main" val="1626871451"/>
              </p:ext>
            </p:extLst>
          </p:nvPr>
        </p:nvGraphicFramePr>
        <p:xfrm>
          <a:off x="5113867" y="4924002"/>
          <a:ext cx="2773274" cy="518160"/>
        </p:xfrm>
        <a:graphic>
          <a:graphicData uri="http://schemas.openxmlformats.org/drawingml/2006/table">
            <a:tbl>
              <a:tblPr firstRow="1" bandRow="1">
                <a:tableStyleId>{5C22544A-7EE6-4342-B048-85BDC9FD1C3A}</a:tableStyleId>
              </a:tblPr>
              <a:tblGrid>
                <a:gridCol w="766373">
                  <a:extLst>
                    <a:ext uri="{9D8B030D-6E8A-4147-A177-3AD203B41FA5}">
                      <a16:colId xmlns:a16="http://schemas.microsoft.com/office/drawing/2014/main" val="3459070812"/>
                    </a:ext>
                  </a:extLst>
                </a:gridCol>
                <a:gridCol w="208280">
                  <a:extLst>
                    <a:ext uri="{9D8B030D-6E8A-4147-A177-3AD203B41FA5}">
                      <a16:colId xmlns:a16="http://schemas.microsoft.com/office/drawing/2014/main" val="1202645550"/>
                    </a:ext>
                  </a:extLst>
                </a:gridCol>
                <a:gridCol w="959252">
                  <a:extLst>
                    <a:ext uri="{9D8B030D-6E8A-4147-A177-3AD203B41FA5}">
                      <a16:colId xmlns:a16="http://schemas.microsoft.com/office/drawing/2014/main" val="3898132481"/>
                    </a:ext>
                  </a:extLst>
                </a:gridCol>
                <a:gridCol w="631089">
                  <a:extLst>
                    <a:ext uri="{9D8B030D-6E8A-4147-A177-3AD203B41FA5}">
                      <a16:colId xmlns:a16="http://schemas.microsoft.com/office/drawing/2014/main" val="1498489746"/>
                    </a:ext>
                  </a:extLst>
                </a:gridCol>
                <a:gridCol w="208280">
                  <a:extLst>
                    <a:ext uri="{9D8B030D-6E8A-4147-A177-3AD203B41FA5}">
                      <a16:colId xmlns:a16="http://schemas.microsoft.com/office/drawing/2014/main" val="2954925600"/>
                    </a:ext>
                  </a:extLst>
                </a:gridCol>
              </a:tblGrid>
              <a:tr h="370840">
                <a:tc>
                  <a:txBody>
                    <a:bodyPr/>
                    <a:lstStyle/>
                    <a:p>
                      <a:pPr algn="ctr"/>
                      <a:r>
                        <a:rPr lang="en-US" dirty="0"/>
                        <a:t>9</a:t>
                      </a:r>
                      <a:endParaRPr lang="th-TH" dirty="0"/>
                    </a:p>
                  </a:txBody>
                  <a:tcPr anchor="ctr">
                    <a:solidFill>
                      <a:srgbClr val="92D050"/>
                    </a:solidFill>
                  </a:tcPr>
                </a:tc>
                <a:tc>
                  <a:txBody>
                    <a:bodyPr/>
                    <a:lstStyle/>
                    <a:p>
                      <a:pPr algn="ctr"/>
                      <a:endParaRPr lang="th-TH" dirty="0"/>
                    </a:p>
                  </a:txBody>
                  <a:tcPr anchor="ctr">
                    <a:solidFill>
                      <a:schemeClr val="bg1">
                        <a:lumMod val="50000"/>
                      </a:schemeClr>
                    </a:solidFill>
                  </a:tcPr>
                </a:tc>
                <a:tc>
                  <a:txBody>
                    <a:bodyPr/>
                    <a:lstStyle/>
                    <a:p>
                      <a:pPr algn="ctr"/>
                      <a:endParaRPr lang="th-TH" dirty="0"/>
                    </a:p>
                  </a:txBody>
                  <a:tcPr anchor="ctr">
                    <a:noFill/>
                  </a:tcPr>
                </a:tc>
                <a:tc>
                  <a:txBody>
                    <a:bodyPr/>
                    <a:lstStyle/>
                    <a:p>
                      <a:pPr algn="ctr"/>
                      <a:r>
                        <a:rPr lang="en-US" dirty="0"/>
                        <a:t>10</a:t>
                      </a:r>
                      <a:endParaRPr lang="th-TH" dirty="0"/>
                    </a:p>
                  </a:txBody>
                  <a:tcPr anchor="ctr">
                    <a:solidFill>
                      <a:srgbClr val="92D050"/>
                    </a:solidFill>
                  </a:tcPr>
                </a:tc>
                <a:tc>
                  <a:txBody>
                    <a:bodyPr/>
                    <a:lstStyle/>
                    <a:p>
                      <a:pPr algn="ctr"/>
                      <a:endParaRPr lang="th-TH" dirty="0"/>
                    </a:p>
                  </a:txBody>
                  <a:tcPr anchor="ctr">
                    <a:solidFill>
                      <a:schemeClr val="tx1">
                        <a:lumMod val="65000"/>
                        <a:lumOff val="35000"/>
                      </a:schemeClr>
                    </a:solidFill>
                  </a:tcPr>
                </a:tc>
                <a:extLst>
                  <a:ext uri="{0D108BD9-81ED-4DB2-BD59-A6C34878D82A}">
                    <a16:rowId xmlns:a16="http://schemas.microsoft.com/office/drawing/2014/main" val="2657848418"/>
                  </a:ext>
                </a:extLst>
              </a:tr>
            </a:tbl>
          </a:graphicData>
        </a:graphic>
      </p:graphicFrame>
      <p:cxnSp>
        <p:nvCxnSpPr>
          <p:cNvPr id="13" name="ลูกศรเชื่อมต่อแบบตรง 12">
            <a:extLst>
              <a:ext uri="{FF2B5EF4-FFF2-40B4-BE49-F238E27FC236}">
                <a16:creationId xmlns:a16="http://schemas.microsoft.com/office/drawing/2014/main" id="{A0C53A80-2ECA-4D4E-9BF8-13E98134FFDC}"/>
              </a:ext>
            </a:extLst>
          </p:cNvPr>
          <p:cNvCxnSpPr>
            <a:cxnSpLocks/>
          </p:cNvCxnSpPr>
          <p:nvPr/>
        </p:nvCxnSpPr>
        <p:spPr>
          <a:xfrm flipV="1">
            <a:off x="4888044" y="5463202"/>
            <a:ext cx="592666" cy="52535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ลูกศรเชื่อมต่อแบบตรง 13">
            <a:extLst>
              <a:ext uri="{FF2B5EF4-FFF2-40B4-BE49-F238E27FC236}">
                <a16:creationId xmlns:a16="http://schemas.microsoft.com/office/drawing/2014/main" id="{8A175036-80FE-469A-82A2-DD2370D6A193}"/>
              </a:ext>
            </a:extLst>
          </p:cNvPr>
          <p:cNvCxnSpPr>
            <a:cxnSpLocks/>
          </p:cNvCxnSpPr>
          <p:nvPr/>
        </p:nvCxnSpPr>
        <p:spPr>
          <a:xfrm flipV="1">
            <a:off x="4178741" y="4645343"/>
            <a:ext cx="440266" cy="53773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กล่องข้อความ 14">
            <a:extLst>
              <a:ext uri="{FF2B5EF4-FFF2-40B4-BE49-F238E27FC236}">
                <a16:creationId xmlns:a16="http://schemas.microsoft.com/office/drawing/2014/main" id="{29ADF1C0-9917-445C-B449-0BADCA67F470}"/>
              </a:ext>
            </a:extLst>
          </p:cNvPr>
          <p:cNvSpPr txBox="1"/>
          <p:nvPr/>
        </p:nvSpPr>
        <p:spPr>
          <a:xfrm>
            <a:off x="838200" y="5969655"/>
            <a:ext cx="1134533" cy="523220"/>
          </a:xfrm>
          <a:prstGeom prst="rect">
            <a:avLst/>
          </a:prstGeom>
          <a:noFill/>
        </p:spPr>
        <p:txBody>
          <a:bodyPr wrap="square" rtlCol="0">
            <a:spAutoFit/>
          </a:bodyPr>
          <a:lstStyle/>
          <a:p>
            <a:r>
              <a:rPr lang="en-US" dirty="0"/>
              <a:t>head</a:t>
            </a:r>
            <a:endParaRPr lang="th-TH" dirty="0"/>
          </a:p>
        </p:txBody>
      </p:sp>
      <p:cxnSp>
        <p:nvCxnSpPr>
          <p:cNvPr id="16" name="ลูกศรเชื่อมต่อแบบตรง 15">
            <a:extLst>
              <a:ext uri="{FF2B5EF4-FFF2-40B4-BE49-F238E27FC236}">
                <a16:creationId xmlns:a16="http://schemas.microsoft.com/office/drawing/2014/main" id="{D75EEA71-9652-487F-B03B-9C88A8730ECD}"/>
              </a:ext>
            </a:extLst>
          </p:cNvPr>
          <p:cNvCxnSpPr>
            <a:cxnSpLocks/>
          </p:cNvCxnSpPr>
          <p:nvPr/>
        </p:nvCxnSpPr>
        <p:spPr>
          <a:xfrm flipV="1">
            <a:off x="1405466" y="5442162"/>
            <a:ext cx="313268" cy="52749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ลูกศรเชื่อมต่อแบบตรง 16">
            <a:extLst>
              <a:ext uri="{FF2B5EF4-FFF2-40B4-BE49-F238E27FC236}">
                <a16:creationId xmlns:a16="http://schemas.microsoft.com/office/drawing/2014/main" id="{4B36E3D8-9374-4776-8A46-F4F356F4A9B3}"/>
              </a:ext>
            </a:extLst>
          </p:cNvPr>
          <p:cNvCxnSpPr>
            <a:cxnSpLocks/>
          </p:cNvCxnSpPr>
          <p:nvPr/>
        </p:nvCxnSpPr>
        <p:spPr>
          <a:xfrm>
            <a:off x="6127969" y="5183082"/>
            <a:ext cx="880533"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8" name="ตาราง 25">
            <a:extLst>
              <a:ext uri="{FF2B5EF4-FFF2-40B4-BE49-F238E27FC236}">
                <a16:creationId xmlns:a16="http://schemas.microsoft.com/office/drawing/2014/main" id="{3C5F0D6B-DD91-4869-B5F2-1B88AC5BF359}"/>
              </a:ext>
            </a:extLst>
          </p:cNvPr>
          <p:cNvGraphicFramePr>
            <a:graphicFrameLocks noGrp="1"/>
          </p:cNvGraphicFramePr>
          <p:nvPr>
            <p:extLst>
              <p:ext uri="{D42A27DB-BD31-4B8C-83A1-F6EECF244321}">
                <p14:modId xmlns:p14="http://schemas.microsoft.com/office/powerpoint/2010/main" val="792399496"/>
              </p:ext>
            </p:extLst>
          </p:nvPr>
        </p:nvGraphicFramePr>
        <p:xfrm>
          <a:off x="4398874" y="4122123"/>
          <a:ext cx="935126" cy="518160"/>
        </p:xfrm>
        <a:graphic>
          <a:graphicData uri="http://schemas.openxmlformats.org/drawingml/2006/table">
            <a:tbl>
              <a:tblPr firstRow="1" bandRow="1">
                <a:tableStyleId>{5C22544A-7EE6-4342-B048-85BDC9FD1C3A}</a:tableStyleId>
              </a:tblPr>
              <a:tblGrid>
                <a:gridCol w="935126">
                  <a:extLst>
                    <a:ext uri="{9D8B030D-6E8A-4147-A177-3AD203B41FA5}">
                      <a16:colId xmlns:a16="http://schemas.microsoft.com/office/drawing/2014/main" val="2946001804"/>
                    </a:ext>
                  </a:extLst>
                </a:gridCol>
              </a:tblGrid>
              <a:tr h="370840">
                <a:tc>
                  <a:txBody>
                    <a:bodyPr/>
                    <a:lstStyle/>
                    <a:p>
                      <a:pPr algn="ctr"/>
                      <a:r>
                        <a:rPr lang="en-US" dirty="0"/>
                        <a:t>null</a:t>
                      </a:r>
                      <a:endParaRPr lang="th-TH" dirty="0"/>
                    </a:p>
                  </a:txBody>
                  <a:tcPr anchor="ctr"/>
                </a:tc>
                <a:extLst>
                  <a:ext uri="{0D108BD9-81ED-4DB2-BD59-A6C34878D82A}">
                    <a16:rowId xmlns:a16="http://schemas.microsoft.com/office/drawing/2014/main" val="2500468650"/>
                  </a:ext>
                </a:extLst>
              </a:tr>
            </a:tbl>
          </a:graphicData>
        </a:graphic>
      </p:graphicFrame>
      <p:cxnSp>
        <p:nvCxnSpPr>
          <p:cNvPr id="19" name="ตัวเชื่อมต่อตรง 18">
            <a:extLst>
              <a:ext uri="{FF2B5EF4-FFF2-40B4-BE49-F238E27FC236}">
                <a16:creationId xmlns:a16="http://schemas.microsoft.com/office/drawing/2014/main" id="{46E6B9BB-A196-43C4-973B-8C3DDD1A8E90}"/>
              </a:ext>
            </a:extLst>
          </p:cNvPr>
          <p:cNvCxnSpPr>
            <a:cxnSpLocks/>
          </p:cNvCxnSpPr>
          <p:nvPr/>
        </p:nvCxnSpPr>
        <p:spPr>
          <a:xfrm>
            <a:off x="2286000" y="5442162"/>
            <a:ext cx="0" cy="527493"/>
          </a:xfrm>
          <a:prstGeom prst="line">
            <a:avLst/>
          </a:prstGeom>
        </p:spPr>
        <p:style>
          <a:lnRef idx="2">
            <a:schemeClr val="dk1"/>
          </a:lnRef>
          <a:fillRef idx="0">
            <a:schemeClr val="dk1"/>
          </a:fillRef>
          <a:effectRef idx="1">
            <a:schemeClr val="dk1"/>
          </a:effectRef>
          <a:fontRef idx="minor">
            <a:schemeClr val="tx1"/>
          </a:fontRef>
        </p:style>
      </p:cxnSp>
      <p:cxnSp>
        <p:nvCxnSpPr>
          <p:cNvPr id="20" name="ตัวเชื่อมต่อตรง 19">
            <a:extLst>
              <a:ext uri="{FF2B5EF4-FFF2-40B4-BE49-F238E27FC236}">
                <a16:creationId xmlns:a16="http://schemas.microsoft.com/office/drawing/2014/main" id="{054BE616-C3BF-47BB-9E39-F662CDA65C09}"/>
              </a:ext>
            </a:extLst>
          </p:cNvPr>
          <p:cNvCxnSpPr>
            <a:cxnSpLocks/>
          </p:cNvCxnSpPr>
          <p:nvPr/>
        </p:nvCxnSpPr>
        <p:spPr>
          <a:xfrm>
            <a:off x="2286000" y="5950075"/>
            <a:ext cx="2602044" cy="38484"/>
          </a:xfrm>
          <a:prstGeom prst="line">
            <a:avLst/>
          </a:prstGeom>
        </p:spPr>
        <p:style>
          <a:lnRef idx="2">
            <a:schemeClr val="dk1"/>
          </a:lnRef>
          <a:fillRef idx="0">
            <a:schemeClr val="dk1"/>
          </a:fillRef>
          <a:effectRef idx="1">
            <a:schemeClr val="dk1"/>
          </a:effectRef>
          <a:fontRef idx="minor">
            <a:schemeClr val="tx1"/>
          </a:fontRef>
        </p:style>
      </p:cxnSp>
      <p:sp>
        <p:nvSpPr>
          <p:cNvPr id="21" name="ชื่อเรื่อง 1">
            <a:extLst>
              <a:ext uri="{FF2B5EF4-FFF2-40B4-BE49-F238E27FC236}">
                <a16:creationId xmlns:a16="http://schemas.microsoft.com/office/drawing/2014/main" id="{59F5E049-0C08-40CF-B1DA-0BA73AB96708}"/>
              </a:ext>
            </a:extLst>
          </p:cNvPr>
          <p:cNvSpPr txBox="1">
            <a:spLocks/>
          </p:cNvSpPr>
          <p:nvPr/>
        </p:nvSpPr>
        <p:spPr>
          <a:xfrm>
            <a:off x="838200" y="1814478"/>
            <a:ext cx="10515600" cy="7540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	4.A</a:t>
            </a:r>
            <a:endParaRPr lang="th-TH" sz="3200" dirty="0"/>
          </a:p>
        </p:txBody>
      </p:sp>
    </p:spTree>
    <p:extLst>
      <p:ext uri="{BB962C8B-B14F-4D97-AF65-F5344CB8AC3E}">
        <p14:creationId xmlns:p14="http://schemas.microsoft.com/office/powerpoint/2010/main" val="855009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96D86BB4-F5A2-459C-B1E3-79489B579F3E}"/>
              </a:ext>
            </a:extLst>
          </p:cNvPr>
          <p:cNvSpPr>
            <a:spLocks noGrp="1"/>
          </p:cNvSpPr>
          <p:nvPr>
            <p:ph type="title"/>
          </p:nvPr>
        </p:nvSpPr>
        <p:spPr>
          <a:xfrm>
            <a:off x="838200" y="365125"/>
            <a:ext cx="1349829" cy="1325563"/>
          </a:xfrm>
        </p:spPr>
        <p:txBody>
          <a:bodyPr/>
          <a:lstStyle/>
          <a:p>
            <a:r>
              <a:rPr lang="en-US" dirty="0"/>
              <a:t>4.B</a:t>
            </a:r>
            <a:endParaRPr lang="th-TH" dirty="0"/>
          </a:p>
        </p:txBody>
      </p:sp>
      <p:sp>
        <p:nvSpPr>
          <p:cNvPr id="3" name="ตัวแทนเนื้อหา 2">
            <a:extLst>
              <a:ext uri="{FF2B5EF4-FFF2-40B4-BE49-F238E27FC236}">
                <a16:creationId xmlns:a16="http://schemas.microsoft.com/office/drawing/2014/main" id="{34659956-95D9-4C3B-BAAF-48AF026E6CD8}"/>
              </a:ext>
            </a:extLst>
          </p:cNvPr>
          <p:cNvSpPr>
            <a:spLocks noGrp="1"/>
          </p:cNvSpPr>
          <p:nvPr>
            <p:ph idx="1"/>
          </p:nvPr>
        </p:nvSpPr>
        <p:spPr>
          <a:xfrm>
            <a:off x="838199" y="1825625"/>
            <a:ext cx="5970816" cy="4199618"/>
          </a:xfrm>
        </p:spPr>
        <p:txBody>
          <a:bodyPr>
            <a:normAutofit/>
          </a:bodyPr>
          <a:lstStyle/>
          <a:p>
            <a:pPr marL="0" indent="0">
              <a:buNone/>
            </a:pPr>
            <a:r>
              <a:rPr lang="en-US" sz="2400" dirty="0"/>
              <a:t>Step1 : start</a:t>
            </a:r>
          </a:p>
          <a:p>
            <a:pPr marL="0" indent="0">
              <a:buNone/>
            </a:pPr>
            <a:r>
              <a:rPr lang="en-US" sz="2400" dirty="0"/>
              <a:t>Step2 : get next</a:t>
            </a:r>
          </a:p>
          <a:p>
            <a:pPr marL="0" indent="0">
              <a:buNone/>
            </a:pPr>
            <a:r>
              <a:rPr lang="en-US" sz="2400" dirty="0"/>
              <a:t>Step2 : get temp</a:t>
            </a:r>
          </a:p>
          <a:p>
            <a:pPr marL="0" indent="0">
              <a:buNone/>
            </a:pPr>
            <a:r>
              <a:rPr lang="en-US" sz="2400" dirty="0"/>
              <a:t>Step3 : get head</a:t>
            </a:r>
          </a:p>
          <a:p>
            <a:pPr marL="0" indent="0">
              <a:buNone/>
            </a:pPr>
            <a:r>
              <a:rPr lang="en-US" sz="2400" dirty="0"/>
              <a:t>Step4 : get a and set a = head-&gt;null</a:t>
            </a:r>
          </a:p>
          <a:p>
            <a:pPr marL="0" indent="0">
              <a:buNone/>
            </a:pPr>
            <a:r>
              <a:rPr lang="en-US" sz="2400" dirty="0"/>
              <a:t>Step5 : get</a:t>
            </a:r>
            <a:r>
              <a:rPr lang="th-TH" sz="2400" dirty="0"/>
              <a:t> </a:t>
            </a:r>
            <a:r>
              <a:rPr lang="en-US" sz="2400" dirty="0"/>
              <a:t> b = and set b = (</a:t>
            </a:r>
            <a:r>
              <a:rPr lang="en-US" sz="2400" dirty="0" err="1"/>
              <a:t>head&amp;temp</a:t>
            </a:r>
            <a:r>
              <a:rPr lang="en-US" sz="2400" dirty="0"/>
              <a:t>).next</a:t>
            </a:r>
          </a:p>
          <a:p>
            <a:pPr marL="0" indent="0">
              <a:buNone/>
            </a:pPr>
            <a:r>
              <a:rPr lang="en-US" sz="2400" dirty="0"/>
              <a:t>Step6 : get</a:t>
            </a:r>
            <a:r>
              <a:rPr lang="th-TH" sz="2400" dirty="0"/>
              <a:t> </a:t>
            </a:r>
            <a:r>
              <a:rPr lang="en-US" sz="2400" dirty="0"/>
              <a:t> c = and set c = (</a:t>
            </a:r>
            <a:r>
              <a:rPr lang="en-US" sz="2400" dirty="0" err="1"/>
              <a:t>head&amp;temp</a:t>
            </a:r>
            <a:r>
              <a:rPr lang="en-US" sz="2400" dirty="0"/>
              <a:t>).next</a:t>
            </a:r>
          </a:p>
          <a:p>
            <a:pPr marL="0" indent="0">
              <a:buNone/>
            </a:pPr>
            <a:r>
              <a:rPr lang="en-US" sz="2400" dirty="0"/>
              <a:t>Step7 : get</a:t>
            </a:r>
            <a:r>
              <a:rPr lang="th-TH" sz="2400" dirty="0"/>
              <a:t> </a:t>
            </a:r>
            <a:r>
              <a:rPr lang="en-US" sz="2400" dirty="0"/>
              <a:t> d = and set d = (</a:t>
            </a:r>
            <a:r>
              <a:rPr lang="en-US" sz="2400" dirty="0" err="1"/>
              <a:t>head&amp;temp</a:t>
            </a:r>
            <a:r>
              <a:rPr lang="en-US" sz="2400" dirty="0"/>
              <a:t>).next</a:t>
            </a:r>
          </a:p>
          <a:p>
            <a:pPr marL="0" indent="0">
              <a:buNone/>
            </a:pPr>
            <a:r>
              <a:rPr lang="en-US" sz="2400" dirty="0"/>
              <a:t>Step8 : set d (</a:t>
            </a:r>
            <a:r>
              <a:rPr lang="en-US" sz="2400" dirty="0" err="1"/>
              <a:t>head&amp;temp</a:t>
            </a:r>
            <a:r>
              <a:rPr lang="en-US" sz="2400" dirty="0"/>
              <a:t>).next = b</a:t>
            </a:r>
          </a:p>
          <a:p>
            <a:pPr marL="0" indent="0">
              <a:buNone/>
            </a:pPr>
            <a:endParaRPr lang="en-US" sz="2400" dirty="0"/>
          </a:p>
          <a:p>
            <a:pPr marL="0" indent="0">
              <a:buNone/>
            </a:pPr>
            <a:endParaRPr lang="en-US" dirty="0"/>
          </a:p>
          <a:p>
            <a:pPr marL="0" indent="0">
              <a:buNone/>
            </a:pPr>
            <a:endParaRPr lang="th-TH" dirty="0"/>
          </a:p>
        </p:txBody>
      </p:sp>
      <p:sp>
        <p:nvSpPr>
          <p:cNvPr id="7" name="ตัวแทนเนื้อหา 2">
            <a:extLst>
              <a:ext uri="{FF2B5EF4-FFF2-40B4-BE49-F238E27FC236}">
                <a16:creationId xmlns:a16="http://schemas.microsoft.com/office/drawing/2014/main" id="{0963ADF8-633F-4B0E-A710-0306883A7F25}"/>
              </a:ext>
            </a:extLst>
          </p:cNvPr>
          <p:cNvSpPr txBox="1">
            <a:spLocks/>
          </p:cNvSpPr>
          <p:nvPr/>
        </p:nvSpPr>
        <p:spPr>
          <a:xfrm>
            <a:off x="6335484" y="234496"/>
            <a:ext cx="585651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 </a:t>
            </a:r>
            <a:endParaRPr lang="en-US" dirty="0"/>
          </a:p>
          <a:p>
            <a:pPr marL="0" indent="0">
              <a:buFont typeface="Arial" panose="020B0604020202020204" pitchFamily="34" charset="0"/>
              <a:buNone/>
            </a:pPr>
            <a:endParaRPr lang="th-TH" dirty="0"/>
          </a:p>
        </p:txBody>
      </p:sp>
    </p:spTree>
    <p:extLst>
      <p:ext uri="{BB962C8B-B14F-4D97-AF65-F5344CB8AC3E}">
        <p14:creationId xmlns:p14="http://schemas.microsoft.com/office/powerpoint/2010/main" val="3905521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5C024EF-C807-4899-B4D1-F86391D3DE2C}"/>
              </a:ext>
            </a:extLst>
          </p:cNvPr>
          <p:cNvSpPr>
            <a:spLocks noGrp="1"/>
          </p:cNvSpPr>
          <p:nvPr>
            <p:ph type="title"/>
          </p:nvPr>
        </p:nvSpPr>
        <p:spPr/>
        <p:txBody>
          <a:bodyPr/>
          <a:lstStyle/>
          <a:p>
            <a:r>
              <a:rPr lang="en-US" dirty="0"/>
              <a:t>5.</a:t>
            </a:r>
            <a:endParaRPr lang="th-TH" dirty="0"/>
          </a:p>
        </p:txBody>
      </p:sp>
      <p:sp>
        <p:nvSpPr>
          <p:cNvPr id="3" name="ตัวแทนเนื้อหา 2">
            <a:extLst>
              <a:ext uri="{FF2B5EF4-FFF2-40B4-BE49-F238E27FC236}">
                <a16:creationId xmlns:a16="http://schemas.microsoft.com/office/drawing/2014/main" id="{1D007E48-903A-40CD-B592-2087F0AAA2F6}"/>
              </a:ext>
            </a:extLst>
          </p:cNvPr>
          <p:cNvSpPr>
            <a:spLocks noGrp="1"/>
          </p:cNvSpPr>
          <p:nvPr>
            <p:ph idx="1"/>
          </p:nvPr>
        </p:nvSpPr>
        <p:spPr/>
        <p:txBody>
          <a:bodyPr/>
          <a:lstStyle/>
          <a:p>
            <a:pPr marL="0" indent="0">
              <a:buNone/>
            </a:pPr>
            <a:r>
              <a:rPr lang="en-US" dirty="0"/>
              <a:t>public void </a:t>
            </a:r>
            <a:r>
              <a:rPr lang="en-US" dirty="0" err="1"/>
              <a:t>copyReversedListToFront</a:t>
            </a:r>
            <a:r>
              <a:rPr lang="en-US" dirty="0"/>
              <a:t>() </a:t>
            </a:r>
          </a:p>
          <a:p>
            <a:pPr marL="0" indent="0">
              <a:buNone/>
            </a:pPr>
            <a:r>
              <a:rPr lang="en-US" dirty="0"/>
              <a:t>{ </a:t>
            </a:r>
          </a:p>
          <a:p>
            <a:pPr lvl="1"/>
            <a:r>
              <a:rPr lang="en-US" dirty="0"/>
              <a:t>For (int I = 0; l&lt;LinkedList ; l++ ){</a:t>
            </a:r>
          </a:p>
          <a:p>
            <a:pPr lvl="1"/>
            <a:r>
              <a:rPr lang="en-US" dirty="0"/>
              <a:t> </a:t>
            </a:r>
            <a:r>
              <a:rPr lang="en-US" dirty="0" err="1"/>
              <a:t>sout</a:t>
            </a:r>
            <a:r>
              <a:rPr lang="en-US" dirty="0"/>
              <a:t>(head-l)</a:t>
            </a:r>
          </a:p>
          <a:p>
            <a:pPr lvl="1"/>
            <a:r>
              <a:rPr lang="en-US" dirty="0"/>
              <a:t>}</a:t>
            </a:r>
          </a:p>
          <a:p>
            <a:pPr marL="0" indent="0">
              <a:buNone/>
            </a:pPr>
            <a:r>
              <a:rPr lang="en-US" dirty="0"/>
              <a:t>}</a:t>
            </a:r>
            <a:endParaRPr lang="th-TH" dirty="0"/>
          </a:p>
        </p:txBody>
      </p:sp>
    </p:spTree>
    <p:extLst>
      <p:ext uri="{BB962C8B-B14F-4D97-AF65-F5344CB8AC3E}">
        <p14:creationId xmlns:p14="http://schemas.microsoft.com/office/powerpoint/2010/main" val="1174479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E4423959-EB2E-4ABA-9264-AD63A79253EE}"/>
              </a:ext>
            </a:extLst>
          </p:cNvPr>
          <p:cNvSpPr>
            <a:spLocks noGrp="1"/>
          </p:cNvSpPr>
          <p:nvPr>
            <p:ph type="title"/>
          </p:nvPr>
        </p:nvSpPr>
        <p:spPr/>
        <p:txBody>
          <a:bodyPr>
            <a:normAutofit/>
          </a:bodyPr>
          <a:lstStyle/>
          <a:p>
            <a:r>
              <a:rPr lang="en-US" sz="2400" dirty="0"/>
              <a:t>6.You have a random integer array, i.e., [1,5,7,9,0,2,3]. You want to search for 9. </a:t>
            </a:r>
            <a:endParaRPr lang="th-TH" sz="2400" dirty="0"/>
          </a:p>
        </p:txBody>
      </p:sp>
      <mc:AlternateContent xmlns:mc="http://schemas.openxmlformats.org/markup-compatibility/2006" xmlns:a14="http://schemas.microsoft.com/office/drawing/2010/main">
        <mc:Choice Requires="a14">
          <p:sp>
            <p:nvSpPr>
              <p:cNvPr id="3" name="ตัวแทนเนื้อหา 2">
                <a:extLst>
                  <a:ext uri="{FF2B5EF4-FFF2-40B4-BE49-F238E27FC236}">
                    <a16:creationId xmlns:a16="http://schemas.microsoft.com/office/drawing/2014/main" id="{24CAAADA-7D5F-4B5F-98E5-C465B0BF608A}"/>
                  </a:ext>
                </a:extLst>
              </p:cNvPr>
              <p:cNvSpPr>
                <a:spLocks noGrp="1"/>
              </p:cNvSpPr>
              <p:nvPr>
                <p:ph idx="1"/>
              </p:nvPr>
            </p:nvSpPr>
            <p:spPr/>
            <p:txBody>
              <a:bodyPr/>
              <a:lstStyle/>
              <a:p>
                <a:r>
                  <a:rPr lang="en-US" dirty="0"/>
                  <a:t>6.A </a:t>
                </a:r>
                <a:r>
                  <a:rPr lang="th-TH" dirty="0"/>
                  <a:t>ตอบ </a:t>
                </a:r>
                <a:r>
                  <a:rPr lang="en-US" dirty="0"/>
                  <a:t>Binary Search</a:t>
                </a:r>
              </a:p>
              <a:p>
                <a:endParaRPr lang="en-US" dirty="0"/>
              </a:p>
              <a:p>
                <a:r>
                  <a:rPr lang="en-US" dirty="0"/>
                  <a:t>6.B </a:t>
                </a:r>
                <a:r>
                  <a:rPr lang="th-TH" dirty="0"/>
                  <a:t>เพราะ ใช้เวลาในการหาน้อยกว่า </a:t>
                </a:r>
                <a:r>
                  <a:rPr lang="en-US" dirty="0"/>
                  <a:t>Linear Search </a:t>
                </a:r>
                <a:r>
                  <a:rPr lang="th-TH" dirty="0"/>
                  <a:t>เป็น </a:t>
                </a:r>
                <a:r>
                  <a:rPr lang="en-US" dirty="0"/>
                  <a:t>On </a:t>
                </a:r>
                <a:r>
                  <a:rPr lang="th-TH" dirty="0"/>
                  <a:t>เพราะ</a:t>
                </a:r>
                <a:r>
                  <a:rPr lang="en-US" dirty="0"/>
                  <a:t>Binary Search</a:t>
                </a:r>
                <a:r>
                  <a:rPr lang="th-TH" dirty="0"/>
                  <a:t>เป็น  </a:t>
                </a:r>
                <a:r>
                  <a:rPr lang="en-TH" dirty="0"/>
                  <a:t>O(</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𝑛</m:t>
                        </m:r>
                      </m:e>
                    </m:func>
                  </m:oMath>
                </a14:m>
                <a:r>
                  <a:rPr lang="en-TH" dirty="0"/>
                  <a:t>)</a:t>
                </a:r>
              </a:p>
              <a:p>
                <a:endParaRPr lang="en-US" dirty="0"/>
              </a:p>
              <a:p>
                <a:endParaRPr lang="th-TH" dirty="0"/>
              </a:p>
            </p:txBody>
          </p:sp>
        </mc:Choice>
        <mc:Fallback xmlns="">
          <p:sp>
            <p:nvSpPr>
              <p:cNvPr id="3" name="ตัวแทนเนื้อหา 2">
                <a:extLst>
                  <a:ext uri="{FF2B5EF4-FFF2-40B4-BE49-F238E27FC236}">
                    <a16:creationId xmlns:a16="http://schemas.microsoft.com/office/drawing/2014/main" id="{24CAAADA-7D5F-4B5F-98E5-C465B0BF608A}"/>
                  </a:ext>
                </a:extLst>
              </p:cNvPr>
              <p:cNvSpPr>
                <a:spLocks noGrp="1" noRot="1" noChangeAspect="1" noMove="1" noResize="1" noEditPoints="1" noAdjustHandles="1" noChangeArrowheads="1" noChangeShapeType="1" noTextEdit="1"/>
              </p:cNvSpPr>
              <p:nvPr>
                <p:ph idx="1"/>
              </p:nvPr>
            </p:nvSpPr>
            <p:spPr>
              <a:blipFill>
                <a:blip r:embed="rId2"/>
                <a:stretch>
                  <a:fillRect l="-1043" t="-2941"/>
                </a:stretch>
              </a:blipFill>
            </p:spPr>
            <p:txBody>
              <a:bodyPr/>
              <a:lstStyle/>
              <a:p>
                <a:r>
                  <a:rPr lang="th-TH">
                    <a:noFill/>
                  </a:rPr>
                  <a:t> </a:t>
                </a:r>
              </a:p>
            </p:txBody>
          </p:sp>
        </mc:Fallback>
      </mc:AlternateContent>
    </p:spTree>
    <p:extLst>
      <p:ext uri="{BB962C8B-B14F-4D97-AF65-F5344CB8AC3E}">
        <p14:creationId xmlns:p14="http://schemas.microsoft.com/office/powerpoint/2010/main" val="2773074013"/>
      </p:ext>
    </p:extLst>
  </p:cSld>
  <p:clrMapOvr>
    <a:masterClrMapping/>
  </p:clrMapOvr>
</p:sld>
</file>

<file path=ppt/theme/theme1.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1043</Words>
  <Application>Microsoft Office PowerPoint</Application>
  <PresentationFormat>แบบจอกว้าง</PresentationFormat>
  <Paragraphs>283</Paragraphs>
  <Slides>16</Slides>
  <Notes>0</Notes>
  <HiddenSlides>0</HiddenSlides>
  <MMClips>0</MMClips>
  <ScaleCrop>false</ScaleCrop>
  <HeadingPairs>
    <vt:vector size="6" baseType="variant">
      <vt:variant>
        <vt:lpstr>ฟอนต์ที่ถูกใช้</vt:lpstr>
      </vt:variant>
      <vt:variant>
        <vt:i4>4</vt:i4>
      </vt:variant>
      <vt:variant>
        <vt:lpstr>ธีม</vt:lpstr>
      </vt:variant>
      <vt:variant>
        <vt:i4>1</vt:i4>
      </vt:variant>
      <vt:variant>
        <vt:lpstr>ชื่อเรื่องสไลด์</vt:lpstr>
      </vt:variant>
      <vt:variant>
        <vt:i4>16</vt:i4>
      </vt:variant>
    </vt:vector>
  </HeadingPairs>
  <TitlesOfParts>
    <vt:vector size="21" baseType="lpstr">
      <vt:lpstr>Arial</vt:lpstr>
      <vt:lpstr>Calibri</vt:lpstr>
      <vt:lpstr>Calibri Light</vt:lpstr>
      <vt:lpstr>Cambria Math</vt:lpstr>
      <vt:lpstr>ธีมของ Office</vt:lpstr>
      <vt:lpstr>1. Student A wants to eat chocolate bars. One chocolate bar is packed in one plastic bag. Each bag of the chocolate bar costs 30 baths. Currently, the shop has the chocolate bar promotion, which is three empty plastic bags of chocolate bars can get one chocolate bar for free. </vt:lpstr>
      <vt:lpstr>2. Given an integer array as an input. Write an algorithm to determine whether two numbers sum to 13. For example, if the give array is [ 6 , 9 , 2 , 4 , 3 ]. The algorithm will print out “YES” as the output because 9 and 4 sum to 13. Note that a number may be used twice. Let n denote the length of the input array</vt:lpstr>
      <vt:lpstr> 2.B</vt:lpstr>
      <vt:lpstr>3. A linked list is a data structure consisting of a number of nodes chained together to represent a sequence. </vt:lpstr>
      <vt:lpstr>3.B</vt:lpstr>
      <vt:lpstr>4. Draw a diagram/picture to present how to remove the third element from the below linked list, i.e., removeThird() method. From the below linked list, the third element is 9. </vt:lpstr>
      <vt:lpstr>4.B</vt:lpstr>
      <vt:lpstr>5.</vt:lpstr>
      <vt:lpstr>6.You have a random integer array, i.e., [1,5,7,9,0,2,3]. You want to search for 9. </vt:lpstr>
      <vt:lpstr>7. Show how to sort the following array step by step by using the bubble sort algorithm.</vt:lpstr>
      <vt:lpstr>งานนำเสนอ PowerPoint</vt:lpstr>
      <vt:lpstr>8.Show how to sort the following array by using the mergesort algorithm.</vt:lpstr>
      <vt:lpstr>8.B</vt:lpstr>
      <vt:lpstr>9. Give a scenario that Quicksort will take n2 to execute. Let n denote the length of the input array. </vt:lpstr>
      <vt:lpstr>10. For the following tree, answer the questions in a. and b. </vt:lpstr>
      <vt:lpstr>11. What are the differences between a linked list and a tree? (1 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Student A wants to eat chocolate bars. One chocolate bar is packed in one plastic bag. Each bag of the chocolate bar costs 30 baths. Currently, the shop has the chocolate bar promotion, which is three empty plastic bags of chocolate bars can get one chocolate bar for free. </dc:title>
  <dc:creator>PAKORN SILLAPAPRAPHA</dc:creator>
  <cp:lastModifiedBy>PAKORN SILLAPAPRAPHA</cp:lastModifiedBy>
  <cp:revision>20</cp:revision>
  <dcterms:created xsi:type="dcterms:W3CDTF">2021-06-14T02:18:18Z</dcterms:created>
  <dcterms:modified xsi:type="dcterms:W3CDTF">2021-06-14T04:50:32Z</dcterms:modified>
</cp:coreProperties>
</file>