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9" r:id="rId4"/>
    <p:sldId id="265" r:id="rId5"/>
    <p:sldId id="266" r:id="rId6"/>
    <p:sldId id="264" r:id="rId7"/>
    <p:sldId id="257" r:id="rId8"/>
    <p:sldId id="258" r:id="rId9"/>
    <p:sldId id="268" r:id="rId10"/>
    <p:sldId id="267" r:id="rId11"/>
    <p:sldId id="262" r:id="rId12"/>
    <p:sldId id="263" r:id="rId13"/>
    <p:sldId id="260" r:id="rId14"/>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27B1-6EF0-CC44-B915-8F4990CC9F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H"/>
          </a:p>
        </p:txBody>
      </p:sp>
      <p:sp>
        <p:nvSpPr>
          <p:cNvPr id="3" name="Subtitle 2">
            <a:extLst>
              <a:ext uri="{FF2B5EF4-FFF2-40B4-BE49-F238E27FC236}">
                <a16:creationId xmlns:a16="http://schemas.microsoft.com/office/drawing/2014/main" id="{73D71C89-609A-2643-AE9A-F06D07B3C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H"/>
          </a:p>
        </p:txBody>
      </p:sp>
      <p:sp>
        <p:nvSpPr>
          <p:cNvPr id="4" name="Date Placeholder 3">
            <a:extLst>
              <a:ext uri="{FF2B5EF4-FFF2-40B4-BE49-F238E27FC236}">
                <a16:creationId xmlns:a16="http://schemas.microsoft.com/office/drawing/2014/main" id="{4CB53AF9-AB7B-5347-9E78-AD83862B7C9E}"/>
              </a:ext>
            </a:extLst>
          </p:cNvPr>
          <p:cNvSpPr>
            <a:spLocks noGrp="1"/>
          </p:cNvSpPr>
          <p:nvPr>
            <p:ph type="dt" sz="half" idx="10"/>
          </p:nvPr>
        </p:nvSpPr>
        <p:spPr/>
        <p:txBody>
          <a:bodyPr/>
          <a:lstStyle/>
          <a:p>
            <a:fld id="{64A5B480-44B6-B04C-A58E-6C857C4B1417}" type="datetimeFigureOut">
              <a:rPr lang="en-TH" smtClean="0"/>
              <a:t>11/5/2021 R</a:t>
            </a:fld>
            <a:endParaRPr lang="en-TH"/>
          </a:p>
        </p:txBody>
      </p:sp>
      <p:sp>
        <p:nvSpPr>
          <p:cNvPr id="5" name="Footer Placeholder 4">
            <a:extLst>
              <a:ext uri="{FF2B5EF4-FFF2-40B4-BE49-F238E27FC236}">
                <a16:creationId xmlns:a16="http://schemas.microsoft.com/office/drawing/2014/main" id="{59ED905F-B592-F242-BD2A-E4A8ADBAEA77}"/>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110935D3-BF79-D54B-BB85-2689C1C25DBF}"/>
              </a:ext>
            </a:extLst>
          </p:cNvPr>
          <p:cNvSpPr>
            <a:spLocks noGrp="1"/>
          </p:cNvSpPr>
          <p:nvPr>
            <p:ph type="sldNum" sz="quarter" idx="12"/>
          </p:nvPr>
        </p:nvSpPr>
        <p:spPr/>
        <p:txBody>
          <a:bodyPr/>
          <a:lstStyle/>
          <a:p>
            <a:fld id="{27FD51AA-B7CB-4247-9D30-2B7180639AA4}" type="slidenum">
              <a:rPr lang="en-TH" smtClean="0"/>
              <a:t>‹#›</a:t>
            </a:fld>
            <a:endParaRPr lang="en-TH"/>
          </a:p>
        </p:txBody>
      </p:sp>
    </p:spTree>
    <p:extLst>
      <p:ext uri="{BB962C8B-B14F-4D97-AF65-F5344CB8AC3E}">
        <p14:creationId xmlns:p14="http://schemas.microsoft.com/office/powerpoint/2010/main" val="331165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1812F-6290-D943-ACB0-C3EB070DE5D3}"/>
              </a:ext>
            </a:extLst>
          </p:cNvPr>
          <p:cNvSpPr>
            <a:spLocks noGrp="1"/>
          </p:cNvSpPr>
          <p:nvPr>
            <p:ph type="title"/>
          </p:nvPr>
        </p:nvSpPr>
        <p:spPr/>
        <p:txBody>
          <a:bodyPr/>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7A11CA79-7B23-824D-843A-BCBBB13C27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62679B2F-08B5-6148-A503-0A8F52CF8578}"/>
              </a:ext>
            </a:extLst>
          </p:cNvPr>
          <p:cNvSpPr>
            <a:spLocks noGrp="1"/>
          </p:cNvSpPr>
          <p:nvPr>
            <p:ph type="dt" sz="half" idx="10"/>
          </p:nvPr>
        </p:nvSpPr>
        <p:spPr/>
        <p:txBody>
          <a:bodyPr/>
          <a:lstStyle/>
          <a:p>
            <a:fld id="{64A5B480-44B6-B04C-A58E-6C857C4B1417}" type="datetimeFigureOut">
              <a:rPr lang="en-TH" smtClean="0"/>
              <a:t>11/5/2021 R</a:t>
            </a:fld>
            <a:endParaRPr lang="en-TH"/>
          </a:p>
        </p:txBody>
      </p:sp>
      <p:sp>
        <p:nvSpPr>
          <p:cNvPr id="5" name="Footer Placeholder 4">
            <a:extLst>
              <a:ext uri="{FF2B5EF4-FFF2-40B4-BE49-F238E27FC236}">
                <a16:creationId xmlns:a16="http://schemas.microsoft.com/office/drawing/2014/main" id="{6A240B03-E799-4148-8B1A-75B73175AD3C}"/>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987DB30B-9B9A-0244-B543-B136ADAF1C23}"/>
              </a:ext>
            </a:extLst>
          </p:cNvPr>
          <p:cNvSpPr>
            <a:spLocks noGrp="1"/>
          </p:cNvSpPr>
          <p:nvPr>
            <p:ph type="sldNum" sz="quarter" idx="12"/>
          </p:nvPr>
        </p:nvSpPr>
        <p:spPr/>
        <p:txBody>
          <a:bodyPr/>
          <a:lstStyle/>
          <a:p>
            <a:fld id="{27FD51AA-B7CB-4247-9D30-2B7180639AA4}" type="slidenum">
              <a:rPr lang="en-TH" smtClean="0"/>
              <a:t>‹#›</a:t>
            </a:fld>
            <a:endParaRPr lang="en-TH"/>
          </a:p>
        </p:txBody>
      </p:sp>
    </p:spTree>
    <p:extLst>
      <p:ext uri="{BB962C8B-B14F-4D97-AF65-F5344CB8AC3E}">
        <p14:creationId xmlns:p14="http://schemas.microsoft.com/office/powerpoint/2010/main" val="3738011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C1979E-9A63-FA49-B5A3-02430050B9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F6120268-C7CC-0F4A-987A-4B655D6A40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AE1453A8-374C-B844-B043-17934A0DC27B}"/>
              </a:ext>
            </a:extLst>
          </p:cNvPr>
          <p:cNvSpPr>
            <a:spLocks noGrp="1"/>
          </p:cNvSpPr>
          <p:nvPr>
            <p:ph type="dt" sz="half" idx="10"/>
          </p:nvPr>
        </p:nvSpPr>
        <p:spPr/>
        <p:txBody>
          <a:bodyPr/>
          <a:lstStyle/>
          <a:p>
            <a:fld id="{64A5B480-44B6-B04C-A58E-6C857C4B1417}" type="datetimeFigureOut">
              <a:rPr lang="en-TH" smtClean="0"/>
              <a:t>11/5/2021 R</a:t>
            </a:fld>
            <a:endParaRPr lang="en-TH"/>
          </a:p>
        </p:txBody>
      </p:sp>
      <p:sp>
        <p:nvSpPr>
          <p:cNvPr id="5" name="Footer Placeholder 4">
            <a:extLst>
              <a:ext uri="{FF2B5EF4-FFF2-40B4-BE49-F238E27FC236}">
                <a16:creationId xmlns:a16="http://schemas.microsoft.com/office/drawing/2014/main" id="{6E108389-66D0-B84C-AFF7-3F8C9175EEED}"/>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3F862DC8-8628-B645-9754-7E43972F6A38}"/>
              </a:ext>
            </a:extLst>
          </p:cNvPr>
          <p:cNvSpPr>
            <a:spLocks noGrp="1"/>
          </p:cNvSpPr>
          <p:nvPr>
            <p:ph type="sldNum" sz="quarter" idx="12"/>
          </p:nvPr>
        </p:nvSpPr>
        <p:spPr/>
        <p:txBody>
          <a:bodyPr/>
          <a:lstStyle/>
          <a:p>
            <a:fld id="{27FD51AA-B7CB-4247-9D30-2B7180639AA4}" type="slidenum">
              <a:rPr lang="en-TH" smtClean="0"/>
              <a:t>‹#›</a:t>
            </a:fld>
            <a:endParaRPr lang="en-TH"/>
          </a:p>
        </p:txBody>
      </p:sp>
    </p:spTree>
    <p:extLst>
      <p:ext uri="{BB962C8B-B14F-4D97-AF65-F5344CB8AC3E}">
        <p14:creationId xmlns:p14="http://schemas.microsoft.com/office/powerpoint/2010/main" val="322292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47AA-A1B6-234D-86CC-9F3B7D81518D}"/>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8F599385-E07E-924A-8D51-623D9D26E2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3AFE466F-731C-504C-98FA-5145C0E8722B}"/>
              </a:ext>
            </a:extLst>
          </p:cNvPr>
          <p:cNvSpPr>
            <a:spLocks noGrp="1"/>
          </p:cNvSpPr>
          <p:nvPr>
            <p:ph type="dt" sz="half" idx="10"/>
          </p:nvPr>
        </p:nvSpPr>
        <p:spPr/>
        <p:txBody>
          <a:bodyPr/>
          <a:lstStyle/>
          <a:p>
            <a:fld id="{64A5B480-44B6-B04C-A58E-6C857C4B1417}" type="datetimeFigureOut">
              <a:rPr lang="en-TH" smtClean="0"/>
              <a:t>11/5/2021 R</a:t>
            </a:fld>
            <a:endParaRPr lang="en-TH"/>
          </a:p>
        </p:txBody>
      </p:sp>
      <p:sp>
        <p:nvSpPr>
          <p:cNvPr id="5" name="Footer Placeholder 4">
            <a:extLst>
              <a:ext uri="{FF2B5EF4-FFF2-40B4-BE49-F238E27FC236}">
                <a16:creationId xmlns:a16="http://schemas.microsoft.com/office/drawing/2014/main" id="{35C28ABD-AA50-0A4B-8B77-02AF8D6B9B7E}"/>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CD3C5688-7726-C04D-9B2E-6E7110D79079}"/>
              </a:ext>
            </a:extLst>
          </p:cNvPr>
          <p:cNvSpPr>
            <a:spLocks noGrp="1"/>
          </p:cNvSpPr>
          <p:nvPr>
            <p:ph type="sldNum" sz="quarter" idx="12"/>
          </p:nvPr>
        </p:nvSpPr>
        <p:spPr/>
        <p:txBody>
          <a:bodyPr/>
          <a:lstStyle/>
          <a:p>
            <a:fld id="{27FD51AA-B7CB-4247-9D30-2B7180639AA4}" type="slidenum">
              <a:rPr lang="en-TH" smtClean="0"/>
              <a:t>‹#›</a:t>
            </a:fld>
            <a:endParaRPr lang="en-TH"/>
          </a:p>
        </p:txBody>
      </p:sp>
    </p:spTree>
    <p:extLst>
      <p:ext uri="{BB962C8B-B14F-4D97-AF65-F5344CB8AC3E}">
        <p14:creationId xmlns:p14="http://schemas.microsoft.com/office/powerpoint/2010/main" val="2580330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FDFD-AAA5-3445-BA79-A8D9107D3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H"/>
          </a:p>
        </p:txBody>
      </p:sp>
      <p:sp>
        <p:nvSpPr>
          <p:cNvPr id="3" name="Text Placeholder 2">
            <a:extLst>
              <a:ext uri="{FF2B5EF4-FFF2-40B4-BE49-F238E27FC236}">
                <a16:creationId xmlns:a16="http://schemas.microsoft.com/office/drawing/2014/main" id="{13EB09CA-8172-6940-963C-53BEF5E056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79203B-980B-FD44-AD9D-19FFD74E3E1C}"/>
              </a:ext>
            </a:extLst>
          </p:cNvPr>
          <p:cNvSpPr>
            <a:spLocks noGrp="1"/>
          </p:cNvSpPr>
          <p:nvPr>
            <p:ph type="dt" sz="half" idx="10"/>
          </p:nvPr>
        </p:nvSpPr>
        <p:spPr/>
        <p:txBody>
          <a:bodyPr/>
          <a:lstStyle/>
          <a:p>
            <a:fld id="{64A5B480-44B6-B04C-A58E-6C857C4B1417}" type="datetimeFigureOut">
              <a:rPr lang="en-TH" smtClean="0"/>
              <a:t>11/5/2021 R</a:t>
            </a:fld>
            <a:endParaRPr lang="en-TH"/>
          </a:p>
        </p:txBody>
      </p:sp>
      <p:sp>
        <p:nvSpPr>
          <p:cNvPr id="5" name="Footer Placeholder 4">
            <a:extLst>
              <a:ext uri="{FF2B5EF4-FFF2-40B4-BE49-F238E27FC236}">
                <a16:creationId xmlns:a16="http://schemas.microsoft.com/office/drawing/2014/main" id="{6A8607A8-E598-C24B-9C78-7EE7C515E318}"/>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ED0FDB1B-CEFB-964F-9ECB-8ED7E496A818}"/>
              </a:ext>
            </a:extLst>
          </p:cNvPr>
          <p:cNvSpPr>
            <a:spLocks noGrp="1"/>
          </p:cNvSpPr>
          <p:nvPr>
            <p:ph type="sldNum" sz="quarter" idx="12"/>
          </p:nvPr>
        </p:nvSpPr>
        <p:spPr/>
        <p:txBody>
          <a:bodyPr/>
          <a:lstStyle/>
          <a:p>
            <a:fld id="{27FD51AA-B7CB-4247-9D30-2B7180639AA4}" type="slidenum">
              <a:rPr lang="en-TH" smtClean="0"/>
              <a:t>‹#›</a:t>
            </a:fld>
            <a:endParaRPr lang="en-TH"/>
          </a:p>
        </p:txBody>
      </p:sp>
    </p:spTree>
    <p:extLst>
      <p:ext uri="{BB962C8B-B14F-4D97-AF65-F5344CB8AC3E}">
        <p14:creationId xmlns:p14="http://schemas.microsoft.com/office/powerpoint/2010/main" val="213278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58D2-437E-DE42-BFD3-F057D0E87F5A}"/>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E40FCB5A-9761-0E47-8705-2BF845CF79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Content Placeholder 3">
            <a:extLst>
              <a:ext uri="{FF2B5EF4-FFF2-40B4-BE49-F238E27FC236}">
                <a16:creationId xmlns:a16="http://schemas.microsoft.com/office/drawing/2014/main" id="{E1673FDE-DA57-F34B-B755-F8DC484E9D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Date Placeholder 4">
            <a:extLst>
              <a:ext uri="{FF2B5EF4-FFF2-40B4-BE49-F238E27FC236}">
                <a16:creationId xmlns:a16="http://schemas.microsoft.com/office/drawing/2014/main" id="{58C85ED7-301F-8746-AEA8-FB2F6DC3367F}"/>
              </a:ext>
            </a:extLst>
          </p:cNvPr>
          <p:cNvSpPr>
            <a:spLocks noGrp="1"/>
          </p:cNvSpPr>
          <p:nvPr>
            <p:ph type="dt" sz="half" idx="10"/>
          </p:nvPr>
        </p:nvSpPr>
        <p:spPr/>
        <p:txBody>
          <a:bodyPr/>
          <a:lstStyle/>
          <a:p>
            <a:fld id="{64A5B480-44B6-B04C-A58E-6C857C4B1417}" type="datetimeFigureOut">
              <a:rPr lang="en-TH" smtClean="0"/>
              <a:t>11/5/2021 R</a:t>
            </a:fld>
            <a:endParaRPr lang="en-TH"/>
          </a:p>
        </p:txBody>
      </p:sp>
      <p:sp>
        <p:nvSpPr>
          <p:cNvPr id="6" name="Footer Placeholder 5">
            <a:extLst>
              <a:ext uri="{FF2B5EF4-FFF2-40B4-BE49-F238E27FC236}">
                <a16:creationId xmlns:a16="http://schemas.microsoft.com/office/drawing/2014/main" id="{B25B3B48-E591-914C-ABE3-2862C993C700}"/>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DB9F256B-26D3-AC43-BB91-A869DC95A3D9}"/>
              </a:ext>
            </a:extLst>
          </p:cNvPr>
          <p:cNvSpPr>
            <a:spLocks noGrp="1"/>
          </p:cNvSpPr>
          <p:nvPr>
            <p:ph type="sldNum" sz="quarter" idx="12"/>
          </p:nvPr>
        </p:nvSpPr>
        <p:spPr/>
        <p:txBody>
          <a:bodyPr/>
          <a:lstStyle/>
          <a:p>
            <a:fld id="{27FD51AA-B7CB-4247-9D30-2B7180639AA4}" type="slidenum">
              <a:rPr lang="en-TH" smtClean="0"/>
              <a:t>‹#›</a:t>
            </a:fld>
            <a:endParaRPr lang="en-TH"/>
          </a:p>
        </p:txBody>
      </p:sp>
    </p:spTree>
    <p:extLst>
      <p:ext uri="{BB962C8B-B14F-4D97-AF65-F5344CB8AC3E}">
        <p14:creationId xmlns:p14="http://schemas.microsoft.com/office/powerpoint/2010/main" val="2028603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B79F0-14DB-534A-8757-9A28BDB599C1}"/>
              </a:ext>
            </a:extLst>
          </p:cNvPr>
          <p:cNvSpPr>
            <a:spLocks noGrp="1"/>
          </p:cNvSpPr>
          <p:nvPr>
            <p:ph type="title"/>
          </p:nvPr>
        </p:nvSpPr>
        <p:spPr>
          <a:xfrm>
            <a:off x="839788" y="365125"/>
            <a:ext cx="10515600" cy="1325563"/>
          </a:xfrm>
        </p:spPr>
        <p:txBody>
          <a:bodyPr/>
          <a:lstStyle/>
          <a:p>
            <a:r>
              <a:rPr lang="en-US"/>
              <a:t>Click to edit Master title style</a:t>
            </a:r>
            <a:endParaRPr lang="en-TH"/>
          </a:p>
        </p:txBody>
      </p:sp>
      <p:sp>
        <p:nvSpPr>
          <p:cNvPr id="3" name="Text Placeholder 2">
            <a:extLst>
              <a:ext uri="{FF2B5EF4-FFF2-40B4-BE49-F238E27FC236}">
                <a16:creationId xmlns:a16="http://schemas.microsoft.com/office/drawing/2014/main" id="{942E37B7-8E51-9443-AC18-AF3F3833CA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DFCC79-0B24-2F48-BB0E-18E21835DD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01BD0288-6794-6040-AEAC-CF227B4819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AE44B0-FD3A-D74C-94DD-E5D8AE1465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7" name="Date Placeholder 6">
            <a:extLst>
              <a:ext uri="{FF2B5EF4-FFF2-40B4-BE49-F238E27FC236}">
                <a16:creationId xmlns:a16="http://schemas.microsoft.com/office/drawing/2014/main" id="{C08F2CB9-6CD2-8340-BD52-4C661D760DFD}"/>
              </a:ext>
            </a:extLst>
          </p:cNvPr>
          <p:cNvSpPr>
            <a:spLocks noGrp="1"/>
          </p:cNvSpPr>
          <p:nvPr>
            <p:ph type="dt" sz="half" idx="10"/>
          </p:nvPr>
        </p:nvSpPr>
        <p:spPr/>
        <p:txBody>
          <a:bodyPr/>
          <a:lstStyle/>
          <a:p>
            <a:fld id="{64A5B480-44B6-B04C-A58E-6C857C4B1417}" type="datetimeFigureOut">
              <a:rPr lang="en-TH" smtClean="0"/>
              <a:t>11/5/2021 R</a:t>
            </a:fld>
            <a:endParaRPr lang="en-TH"/>
          </a:p>
        </p:txBody>
      </p:sp>
      <p:sp>
        <p:nvSpPr>
          <p:cNvPr id="8" name="Footer Placeholder 7">
            <a:extLst>
              <a:ext uri="{FF2B5EF4-FFF2-40B4-BE49-F238E27FC236}">
                <a16:creationId xmlns:a16="http://schemas.microsoft.com/office/drawing/2014/main" id="{18376887-128E-3D44-85C1-F74A8F669BF2}"/>
              </a:ext>
            </a:extLst>
          </p:cNvPr>
          <p:cNvSpPr>
            <a:spLocks noGrp="1"/>
          </p:cNvSpPr>
          <p:nvPr>
            <p:ph type="ftr" sz="quarter" idx="11"/>
          </p:nvPr>
        </p:nvSpPr>
        <p:spPr/>
        <p:txBody>
          <a:bodyPr/>
          <a:lstStyle/>
          <a:p>
            <a:endParaRPr lang="en-TH"/>
          </a:p>
        </p:txBody>
      </p:sp>
      <p:sp>
        <p:nvSpPr>
          <p:cNvPr id="9" name="Slide Number Placeholder 8">
            <a:extLst>
              <a:ext uri="{FF2B5EF4-FFF2-40B4-BE49-F238E27FC236}">
                <a16:creationId xmlns:a16="http://schemas.microsoft.com/office/drawing/2014/main" id="{560BCA70-F015-F04E-AAC3-1EAC1EB7F620}"/>
              </a:ext>
            </a:extLst>
          </p:cNvPr>
          <p:cNvSpPr>
            <a:spLocks noGrp="1"/>
          </p:cNvSpPr>
          <p:nvPr>
            <p:ph type="sldNum" sz="quarter" idx="12"/>
          </p:nvPr>
        </p:nvSpPr>
        <p:spPr/>
        <p:txBody>
          <a:bodyPr/>
          <a:lstStyle/>
          <a:p>
            <a:fld id="{27FD51AA-B7CB-4247-9D30-2B7180639AA4}" type="slidenum">
              <a:rPr lang="en-TH" smtClean="0"/>
              <a:t>‹#›</a:t>
            </a:fld>
            <a:endParaRPr lang="en-TH"/>
          </a:p>
        </p:txBody>
      </p:sp>
    </p:spTree>
    <p:extLst>
      <p:ext uri="{BB962C8B-B14F-4D97-AF65-F5344CB8AC3E}">
        <p14:creationId xmlns:p14="http://schemas.microsoft.com/office/powerpoint/2010/main" val="4946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E5E7C-BA31-F34C-8FD3-3077CB91625A}"/>
              </a:ext>
            </a:extLst>
          </p:cNvPr>
          <p:cNvSpPr>
            <a:spLocks noGrp="1"/>
          </p:cNvSpPr>
          <p:nvPr>
            <p:ph type="title"/>
          </p:nvPr>
        </p:nvSpPr>
        <p:spPr/>
        <p:txBody>
          <a:bodyPr/>
          <a:lstStyle/>
          <a:p>
            <a:r>
              <a:rPr lang="en-US"/>
              <a:t>Click to edit Master title style</a:t>
            </a:r>
            <a:endParaRPr lang="en-TH"/>
          </a:p>
        </p:txBody>
      </p:sp>
      <p:sp>
        <p:nvSpPr>
          <p:cNvPr id="3" name="Date Placeholder 2">
            <a:extLst>
              <a:ext uri="{FF2B5EF4-FFF2-40B4-BE49-F238E27FC236}">
                <a16:creationId xmlns:a16="http://schemas.microsoft.com/office/drawing/2014/main" id="{DDB73083-E8AE-B84A-9D42-2DED7105B859}"/>
              </a:ext>
            </a:extLst>
          </p:cNvPr>
          <p:cNvSpPr>
            <a:spLocks noGrp="1"/>
          </p:cNvSpPr>
          <p:nvPr>
            <p:ph type="dt" sz="half" idx="10"/>
          </p:nvPr>
        </p:nvSpPr>
        <p:spPr/>
        <p:txBody>
          <a:bodyPr/>
          <a:lstStyle/>
          <a:p>
            <a:fld id="{64A5B480-44B6-B04C-A58E-6C857C4B1417}" type="datetimeFigureOut">
              <a:rPr lang="en-TH" smtClean="0"/>
              <a:t>11/5/2021 R</a:t>
            </a:fld>
            <a:endParaRPr lang="en-TH"/>
          </a:p>
        </p:txBody>
      </p:sp>
      <p:sp>
        <p:nvSpPr>
          <p:cNvPr id="4" name="Footer Placeholder 3">
            <a:extLst>
              <a:ext uri="{FF2B5EF4-FFF2-40B4-BE49-F238E27FC236}">
                <a16:creationId xmlns:a16="http://schemas.microsoft.com/office/drawing/2014/main" id="{BC39D9ED-68D4-9E45-BEDC-48E077D899C0}"/>
              </a:ext>
            </a:extLst>
          </p:cNvPr>
          <p:cNvSpPr>
            <a:spLocks noGrp="1"/>
          </p:cNvSpPr>
          <p:nvPr>
            <p:ph type="ftr" sz="quarter" idx="11"/>
          </p:nvPr>
        </p:nvSpPr>
        <p:spPr/>
        <p:txBody>
          <a:bodyPr/>
          <a:lstStyle/>
          <a:p>
            <a:endParaRPr lang="en-TH"/>
          </a:p>
        </p:txBody>
      </p:sp>
      <p:sp>
        <p:nvSpPr>
          <p:cNvPr id="5" name="Slide Number Placeholder 4">
            <a:extLst>
              <a:ext uri="{FF2B5EF4-FFF2-40B4-BE49-F238E27FC236}">
                <a16:creationId xmlns:a16="http://schemas.microsoft.com/office/drawing/2014/main" id="{8C88689D-7AD0-5447-9580-61B916360E2E}"/>
              </a:ext>
            </a:extLst>
          </p:cNvPr>
          <p:cNvSpPr>
            <a:spLocks noGrp="1"/>
          </p:cNvSpPr>
          <p:nvPr>
            <p:ph type="sldNum" sz="quarter" idx="12"/>
          </p:nvPr>
        </p:nvSpPr>
        <p:spPr/>
        <p:txBody>
          <a:bodyPr/>
          <a:lstStyle/>
          <a:p>
            <a:fld id="{27FD51AA-B7CB-4247-9D30-2B7180639AA4}" type="slidenum">
              <a:rPr lang="en-TH" smtClean="0"/>
              <a:t>‹#›</a:t>
            </a:fld>
            <a:endParaRPr lang="en-TH"/>
          </a:p>
        </p:txBody>
      </p:sp>
    </p:spTree>
    <p:extLst>
      <p:ext uri="{BB962C8B-B14F-4D97-AF65-F5344CB8AC3E}">
        <p14:creationId xmlns:p14="http://schemas.microsoft.com/office/powerpoint/2010/main" val="2052788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07C62D-C937-8241-8648-9CC119BD5C1B}"/>
              </a:ext>
            </a:extLst>
          </p:cNvPr>
          <p:cNvSpPr>
            <a:spLocks noGrp="1"/>
          </p:cNvSpPr>
          <p:nvPr>
            <p:ph type="dt" sz="half" idx="10"/>
          </p:nvPr>
        </p:nvSpPr>
        <p:spPr/>
        <p:txBody>
          <a:bodyPr/>
          <a:lstStyle/>
          <a:p>
            <a:fld id="{64A5B480-44B6-B04C-A58E-6C857C4B1417}" type="datetimeFigureOut">
              <a:rPr lang="en-TH" smtClean="0"/>
              <a:t>11/5/2021 R</a:t>
            </a:fld>
            <a:endParaRPr lang="en-TH"/>
          </a:p>
        </p:txBody>
      </p:sp>
      <p:sp>
        <p:nvSpPr>
          <p:cNvPr id="3" name="Footer Placeholder 2">
            <a:extLst>
              <a:ext uri="{FF2B5EF4-FFF2-40B4-BE49-F238E27FC236}">
                <a16:creationId xmlns:a16="http://schemas.microsoft.com/office/drawing/2014/main" id="{58B760BF-83EA-DE4C-8BB0-09256A206AC0}"/>
              </a:ext>
            </a:extLst>
          </p:cNvPr>
          <p:cNvSpPr>
            <a:spLocks noGrp="1"/>
          </p:cNvSpPr>
          <p:nvPr>
            <p:ph type="ftr" sz="quarter" idx="11"/>
          </p:nvPr>
        </p:nvSpPr>
        <p:spPr/>
        <p:txBody>
          <a:bodyPr/>
          <a:lstStyle/>
          <a:p>
            <a:endParaRPr lang="en-TH"/>
          </a:p>
        </p:txBody>
      </p:sp>
      <p:sp>
        <p:nvSpPr>
          <p:cNvPr id="4" name="Slide Number Placeholder 3">
            <a:extLst>
              <a:ext uri="{FF2B5EF4-FFF2-40B4-BE49-F238E27FC236}">
                <a16:creationId xmlns:a16="http://schemas.microsoft.com/office/drawing/2014/main" id="{395F35B2-9994-FC48-82D4-7A812C39BB1A}"/>
              </a:ext>
            </a:extLst>
          </p:cNvPr>
          <p:cNvSpPr>
            <a:spLocks noGrp="1"/>
          </p:cNvSpPr>
          <p:nvPr>
            <p:ph type="sldNum" sz="quarter" idx="12"/>
          </p:nvPr>
        </p:nvSpPr>
        <p:spPr/>
        <p:txBody>
          <a:bodyPr/>
          <a:lstStyle/>
          <a:p>
            <a:fld id="{27FD51AA-B7CB-4247-9D30-2B7180639AA4}" type="slidenum">
              <a:rPr lang="en-TH" smtClean="0"/>
              <a:t>‹#›</a:t>
            </a:fld>
            <a:endParaRPr lang="en-TH"/>
          </a:p>
        </p:txBody>
      </p:sp>
    </p:spTree>
    <p:extLst>
      <p:ext uri="{BB962C8B-B14F-4D97-AF65-F5344CB8AC3E}">
        <p14:creationId xmlns:p14="http://schemas.microsoft.com/office/powerpoint/2010/main" val="202079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394F6-3641-E74F-98D4-79030B7DA2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Content Placeholder 2">
            <a:extLst>
              <a:ext uri="{FF2B5EF4-FFF2-40B4-BE49-F238E27FC236}">
                <a16:creationId xmlns:a16="http://schemas.microsoft.com/office/drawing/2014/main" id="{3267349B-967D-0245-B3E1-07EAA3DA7D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Text Placeholder 3">
            <a:extLst>
              <a:ext uri="{FF2B5EF4-FFF2-40B4-BE49-F238E27FC236}">
                <a16:creationId xmlns:a16="http://schemas.microsoft.com/office/drawing/2014/main" id="{31AFFAD1-1F4D-6348-A7DE-5E9D501EF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FC4FE3-FAEA-3946-A6E1-76172FC75A4C}"/>
              </a:ext>
            </a:extLst>
          </p:cNvPr>
          <p:cNvSpPr>
            <a:spLocks noGrp="1"/>
          </p:cNvSpPr>
          <p:nvPr>
            <p:ph type="dt" sz="half" idx="10"/>
          </p:nvPr>
        </p:nvSpPr>
        <p:spPr/>
        <p:txBody>
          <a:bodyPr/>
          <a:lstStyle/>
          <a:p>
            <a:fld id="{64A5B480-44B6-B04C-A58E-6C857C4B1417}" type="datetimeFigureOut">
              <a:rPr lang="en-TH" smtClean="0"/>
              <a:t>11/5/2021 R</a:t>
            </a:fld>
            <a:endParaRPr lang="en-TH"/>
          </a:p>
        </p:txBody>
      </p:sp>
      <p:sp>
        <p:nvSpPr>
          <p:cNvPr id="6" name="Footer Placeholder 5">
            <a:extLst>
              <a:ext uri="{FF2B5EF4-FFF2-40B4-BE49-F238E27FC236}">
                <a16:creationId xmlns:a16="http://schemas.microsoft.com/office/drawing/2014/main" id="{CE798CB4-A129-2B44-AD21-9D1252BA5F2A}"/>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6A3E1998-FB79-EC46-80C3-2B9D67AAA10D}"/>
              </a:ext>
            </a:extLst>
          </p:cNvPr>
          <p:cNvSpPr>
            <a:spLocks noGrp="1"/>
          </p:cNvSpPr>
          <p:nvPr>
            <p:ph type="sldNum" sz="quarter" idx="12"/>
          </p:nvPr>
        </p:nvSpPr>
        <p:spPr/>
        <p:txBody>
          <a:bodyPr/>
          <a:lstStyle/>
          <a:p>
            <a:fld id="{27FD51AA-B7CB-4247-9D30-2B7180639AA4}" type="slidenum">
              <a:rPr lang="en-TH" smtClean="0"/>
              <a:t>‹#›</a:t>
            </a:fld>
            <a:endParaRPr lang="en-TH"/>
          </a:p>
        </p:txBody>
      </p:sp>
    </p:spTree>
    <p:extLst>
      <p:ext uri="{BB962C8B-B14F-4D97-AF65-F5344CB8AC3E}">
        <p14:creationId xmlns:p14="http://schemas.microsoft.com/office/powerpoint/2010/main" val="1706888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749E-04FD-8240-BD9C-CB195B959F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Picture Placeholder 2">
            <a:extLst>
              <a:ext uri="{FF2B5EF4-FFF2-40B4-BE49-F238E27FC236}">
                <a16:creationId xmlns:a16="http://schemas.microsoft.com/office/drawing/2014/main" id="{D27FE1D1-6BDF-7C40-8599-6E1308EF74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H"/>
          </a:p>
        </p:txBody>
      </p:sp>
      <p:sp>
        <p:nvSpPr>
          <p:cNvPr id="4" name="Text Placeholder 3">
            <a:extLst>
              <a:ext uri="{FF2B5EF4-FFF2-40B4-BE49-F238E27FC236}">
                <a16:creationId xmlns:a16="http://schemas.microsoft.com/office/drawing/2014/main" id="{B122F4B1-F1FB-C148-884E-6C97BB337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B6F01-10EB-1B46-9FBB-44AD64C0358E}"/>
              </a:ext>
            </a:extLst>
          </p:cNvPr>
          <p:cNvSpPr>
            <a:spLocks noGrp="1"/>
          </p:cNvSpPr>
          <p:nvPr>
            <p:ph type="dt" sz="half" idx="10"/>
          </p:nvPr>
        </p:nvSpPr>
        <p:spPr/>
        <p:txBody>
          <a:bodyPr/>
          <a:lstStyle/>
          <a:p>
            <a:fld id="{64A5B480-44B6-B04C-A58E-6C857C4B1417}" type="datetimeFigureOut">
              <a:rPr lang="en-TH" smtClean="0"/>
              <a:t>11/5/2021 R</a:t>
            </a:fld>
            <a:endParaRPr lang="en-TH"/>
          </a:p>
        </p:txBody>
      </p:sp>
      <p:sp>
        <p:nvSpPr>
          <p:cNvPr id="6" name="Footer Placeholder 5">
            <a:extLst>
              <a:ext uri="{FF2B5EF4-FFF2-40B4-BE49-F238E27FC236}">
                <a16:creationId xmlns:a16="http://schemas.microsoft.com/office/drawing/2014/main" id="{45B4EB3A-CB3C-2A40-85B8-4E5F90B39F7F}"/>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BBADDF50-EA63-BB4B-88E1-4D8110F473FF}"/>
              </a:ext>
            </a:extLst>
          </p:cNvPr>
          <p:cNvSpPr>
            <a:spLocks noGrp="1"/>
          </p:cNvSpPr>
          <p:nvPr>
            <p:ph type="sldNum" sz="quarter" idx="12"/>
          </p:nvPr>
        </p:nvSpPr>
        <p:spPr/>
        <p:txBody>
          <a:bodyPr/>
          <a:lstStyle/>
          <a:p>
            <a:fld id="{27FD51AA-B7CB-4247-9D30-2B7180639AA4}" type="slidenum">
              <a:rPr lang="en-TH" smtClean="0"/>
              <a:t>‹#›</a:t>
            </a:fld>
            <a:endParaRPr lang="en-TH"/>
          </a:p>
        </p:txBody>
      </p:sp>
    </p:spTree>
    <p:extLst>
      <p:ext uri="{BB962C8B-B14F-4D97-AF65-F5344CB8AC3E}">
        <p14:creationId xmlns:p14="http://schemas.microsoft.com/office/powerpoint/2010/main" val="183989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0930F0-2D8D-8740-B69E-70B3C62304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H"/>
          </a:p>
        </p:txBody>
      </p:sp>
      <p:sp>
        <p:nvSpPr>
          <p:cNvPr id="3" name="Text Placeholder 2">
            <a:extLst>
              <a:ext uri="{FF2B5EF4-FFF2-40B4-BE49-F238E27FC236}">
                <a16:creationId xmlns:a16="http://schemas.microsoft.com/office/drawing/2014/main" id="{B5D14496-832D-6D4B-9DFE-69F09F5DD0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5D6A00BB-E491-E94B-8561-57009E5ED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5B480-44B6-B04C-A58E-6C857C4B1417}" type="datetimeFigureOut">
              <a:rPr lang="en-TH" smtClean="0"/>
              <a:t>11/5/2021 R</a:t>
            </a:fld>
            <a:endParaRPr lang="en-TH"/>
          </a:p>
        </p:txBody>
      </p:sp>
      <p:sp>
        <p:nvSpPr>
          <p:cNvPr id="5" name="Footer Placeholder 4">
            <a:extLst>
              <a:ext uri="{FF2B5EF4-FFF2-40B4-BE49-F238E27FC236}">
                <a16:creationId xmlns:a16="http://schemas.microsoft.com/office/drawing/2014/main" id="{25ECB066-3377-5443-AACC-8592E60FDE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H"/>
          </a:p>
        </p:txBody>
      </p:sp>
      <p:sp>
        <p:nvSpPr>
          <p:cNvPr id="6" name="Slide Number Placeholder 5">
            <a:extLst>
              <a:ext uri="{FF2B5EF4-FFF2-40B4-BE49-F238E27FC236}">
                <a16:creationId xmlns:a16="http://schemas.microsoft.com/office/drawing/2014/main" id="{40A7BAE1-125C-7544-BE8D-23BC38394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D51AA-B7CB-4247-9D30-2B7180639AA4}" type="slidenum">
              <a:rPr lang="en-TH" smtClean="0"/>
              <a:t>‹#›</a:t>
            </a:fld>
            <a:endParaRPr lang="en-TH"/>
          </a:p>
        </p:txBody>
      </p:sp>
    </p:spTree>
    <p:extLst>
      <p:ext uri="{BB962C8B-B14F-4D97-AF65-F5344CB8AC3E}">
        <p14:creationId xmlns:p14="http://schemas.microsoft.com/office/powerpoint/2010/main" val="4179234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difference-between-linear-and-non-linear-data-structures/" TargetMode="External"/><Relationship Id="rId2" Type="http://schemas.openxmlformats.org/officeDocument/2006/relationships/hyperlink" Target="https://www.tutorialspoint.com/difference-between-linear-and-non-linear-data-structur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F296-EBE9-AF4B-8207-E374D44F18C5}"/>
              </a:ext>
            </a:extLst>
          </p:cNvPr>
          <p:cNvSpPr>
            <a:spLocks noGrp="1"/>
          </p:cNvSpPr>
          <p:nvPr>
            <p:ph type="ctrTitle"/>
          </p:nvPr>
        </p:nvSpPr>
        <p:spPr/>
        <p:txBody>
          <a:bodyPr/>
          <a:lstStyle/>
          <a:p>
            <a:r>
              <a:rPr lang="en-TH" dirty="0"/>
              <a:t>Data structure and Algorithm</a:t>
            </a:r>
            <a:br>
              <a:rPr lang="en-TH" dirty="0"/>
            </a:br>
            <a:r>
              <a:rPr lang="en-TH" dirty="0"/>
              <a:t>Lesson 1: Introduction</a:t>
            </a:r>
          </a:p>
        </p:txBody>
      </p:sp>
      <p:sp>
        <p:nvSpPr>
          <p:cNvPr id="3" name="Subtitle 2">
            <a:extLst>
              <a:ext uri="{FF2B5EF4-FFF2-40B4-BE49-F238E27FC236}">
                <a16:creationId xmlns:a16="http://schemas.microsoft.com/office/drawing/2014/main" id="{237A717E-963D-B245-8666-5FB97292BDEC}"/>
              </a:ext>
            </a:extLst>
          </p:cNvPr>
          <p:cNvSpPr>
            <a:spLocks noGrp="1"/>
          </p:cNvSpPr>
          <p:nvPr>
            <p:ph type="subTitle" idx="1"/>
          </p:nvPr>
        </p:nvSpPr>
        <p:spPr/>
        <p:txBody>
          <a:bodyPr/>
          <a:lstStyle/>
          <a:p>
            <a:endParaRPr lang="en-TH" dirty="0"/>
          </a:p>
          <a:p>
            <a:r>
              <a:rPr lang="en-TH" dirty="0"/>
              <a:t>DII Summer 2021</a:t>
            </a:r>
          </a:p>
          <a:p>
            <a:r>
              <a:rPr lang="en-US" dirty="0"/>
              <a:t>B</a:t>
            </a:r>
            <a:r>
              <a:rPr lang="en-TH" dirty="0"/>
              <a:t>y Aj.Suttinee</a:t>
            </a:r>
          </a:p>
        </p:txBody>
      </p:sp>
    </p:spTree>
    <p:extLst>
      <p:ext uri="{BB962C8B-B14F-4D97-AF65-F5344CB8AC3E}">
        <p14:creationId xmlns:p14="http://schemas.microsoft.com/office/powerpoint/2010/main" val="674956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29BE-7A85-0547-882D-F2A6509C8DB8}"/>
              </a:ext>
            </a:extLst>
          </p:cNvPr>
          <p:cNvSpPr>
            <a:spLocks noGrp="1"/>
          </p:cNvSpPr>
          <p:nvPr>
            <p:ph type="title"/>
          </p:nvPr>
        </p:nvSpPr>
        <p:spPr/>
        <p:txBody>
          <a:bodyPr/>
          <a:lstStyle/>
          <a:p>
            <a:r>
              <a:rPr lang="en-TH" dirty="0"/>
              <a:t>Group Activity</a:t>
            </a:r>
          </a:p>
        </p:txBody>
      </p:sp>
      <p:sp>
        <p:nvSpPr>
          <p:cNvPr id="3" name="Content Placeholder 2">
            <a:extLst>
              <a:ext uri="{FF2B5EF4-FFF2-40B4-BE49-F238E27FC236}">
                <a16:creationId xmlns:a16="http://schemas.microsoft.com/office/drawing/2014/main" id="{1A49960C-5D13-2A45-B466-83D5C750D071}"/>
              </a:ext>
            </a:extLst>
          </p:cNvPr>
          <p:cNvSpPr>
            <a:spLocks noGrp="1"/>
          </p:cNvSpPr>
          <p:nvPr>
            <p:ph idx="1"/>
          </p:nvPr>
        </p:nvSpPr>
        <p:spPr/>
        <p:txBody>
          <a:bodyPr/>
          <a:lstStyle/>
          <a:p>
            <a:pPr marL="514350" indent="-514350">
              <a:buFont typeface="+mj-lt"/>
              <a:buAutoNum type="arabicPeriod"/>
            </a:pPr>
            <a:r>
              <a:rPr lang="en-TH" dirty="0"/>
              <a:t>Why do we need to learn this course ? </a:t>
            </a:r>
          </a:p>
          <a:p>
            <a:pPr marL="514350" indent="-514350">
              <a:buFont typeface="+mj-lt"/>
              <a:buAutoNum type="arabicPeriod"/>
            </a:pPr>
            <a:r>
              <a:rPr lang="en-TH" dirty="0"/>
              <a:t>Since nowaday we have such a powerful hardware and other techniques, do we still need algorithms ? </a:t>
            </a:r>
          </a:p>
          <a:p>
            <a:pPr marL="457200" lvl="1" indent="0">
              <a:buNone/>
            </a:pPr>
            <a:endParaRPr lang="en-TH" dirty="0"/>
          </a:p>
          <a:p>
            <a:pPr marL="457200" lvl="1" indent="0">
              <a:buNone/>
            </a:pPr>
            <a:r>
              <a:rPr lang="en-TH" dirty="0"/>
              <a:t>Other techniques are referred to: </a:t>
            </a:r>
          </a:p>
          <a:p>
            <a:pPr lvl="2"/>
            <a:r>
              <a:rPr lang="en-US" dirty="0"/>
              <a:t>hardware with high clock rates, pipelining, and superscalar architectures</a:t>
            </a:r>
          </a:p>
          <a:p>
            <a:pPr lvl="2"/>
            <a:r>
              <a:rPr lang="en-US" dirty="0"/>
              <a:t>easy-to-use, intuitive graphical user interfaces (GUIs)</a:t>
            </a:r>
          </a:p>
          <a:p>
            <a:pPr lvl="2"/>
            <a:r>
              <a:rPr lang="en-US" dirty="0"/>
              <a:t>object-oriented systems</a:t>
            </a:r>
          </a:p>
          <a:p>
            <a:pPr lvl="2"/>
            <a:r>
              <a:rPr lang="en-US" dirty="0"/>
              <a:t>local-area and wide-area networking</a:t>
            </a:r>
            <a:endParaRPr lang="en-TH" dirty="0"/>
          </a:p>
        </p:txBody>
      </p:sp>
    </p:spTree>
    <p:extLst>
      <p:ext uri="{BB962C8B-B14F-4D97-AF65-F5344CB8AC3E}">
        <p14:creationId xmlns:p14="http://schemas.microsoft.com/office/powerpoint/2010/main" val="1504131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8AE9-A935-A14E-BBC7-0E64057E0D27}"/>
              </a:ext>
            </a:extLst>
          </p:cNvPr>
          <p:cNvSpPr>
            <a:spLocks noGrp="1"/>
          </p:cNvSpPr>
          <p:nvPr>
            <p:ph type="title"/>
          </p:nvPr>
        </p:nvSpPr>
        <p:spPr/>
        <p:txBody>
          <a:bodyPr/>
          <a:lstStyle/>
          <a:p>
            <a:r>
              <a:rPr lang="en-TH" dirty="0"/>
              <a:t>Why do we need to learn this course ? </a:t>
            </a:r>
          </a:p>
        </p:txBody>
      </p:sp>
      <p:sp>
        <p:nvSpPr>
          <p:cNvPr id="3" name="Content Placeholder 2">
            <a:extLst>
              <a:ext uri="{FF2B5EF4-FFF2-40B4-BE49-F238E27FC236}">
                <a16:creationId xmlns:a16="http://schemas.microsoft.com/office/drawing/2014/main" id="{58EC3B1E-5018-714F-9539-BC6F30AF997D}"/>
              </a:ext>
            </a:extLst>
          </p:cNvPr>
          <p:cNvSpPr>
            <a:spLocks noGrp="1"/>
          </p:cNvSpPr>
          <p:nvPr>
            <p:ph idx="1"/>
          </p:nvPr>
        </p:nvSpPr>
        <p:spPr/>
        <p:txBody>
          <a:bodyPr/>
          <a:lstStyle/>
          <a:p>
            <a:r>
              <a:rPr lang="en-TH" dirty="0"/>
              <a:t>Computational time </a:t>
            </a:r>
          </a:p>
          <a:p>
            <a:r>
              <a:rPr lang="en-TH" dirty="0"/>
              <a:t>Memory </a:t>
            </a:r>
          </a:p>
        </p:txBody>
      </p:sp>
    </p:spTree>
    <p:extLst>
      <p:ext uri="{BB962C8B-B14F-4D97-AF65-F5344CB8AC3E}">
        <p14:creationId xmlns:p14="http://schemas.microsoft.com/office/powerpoint/2010/main" val="2299205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E8368-B967-F74D-B176-17D5164D93A1}"/>
              </a:ext>
            </a:extLst>
          </p:cNvPr>
          <p:cNvSpPr>
            <a:spLocks noGrp="1"/>
          </p:cNvSpPr>
          <p:nvPr>
            <p:ph type="title"/>
          </p:nvPr>
        </p:nvSpPr>
        <p:spPr/>
        <p:txBody>
          <a:bodyPr/>
          <a:lstStyle/>
          <a:p>
            <a:r>
              <a:rPr lang="en-TH" dirty="0"/>
              <a:t>Other techniques </a:t>
            </a:r>
          </a:p>
        </p:txBody>
      </p:sp>
      <p:sp>
        <p:nvSpPr>
          <p:cNvPr id="3" name="Content Placeholder 2">
            <a:extLst>
              <a:ext uri="{FF2B5EF4-FFF2-40B4-BE49-F238E27FC236}">
                <a16:creationId xmlns:a16="http://schemas.microsoft.com/office/drawing/2014/main" id="{E26175E8-1ED4-CA42-BD71-1473CD82CDA9}"/>
              </a:ext>
            </a:extLst>
          </p:cNvPr>
          <p:cNvSpPr>
            <a:spLocks noGrp="1"/>
          </p:cNvSpPr>
          <p:nvPr>
            <p:ph idx="1"/>
          </p:nvPr>
        </p:nvSpPr>
        <p:spPr/>
        <p:txBody>
          <a:bodyPr>
            <a:normAutofit lnSpcReduction="10000"/>
          </a:bodyPr>
          <a:lstStyle/>
          <a:p>
            <a:r>
              <a:rPr lang="en-US" dirty="0"/>
              <a:t>hardware with high clock rates, pipelining, and superscalar architectures</a:t>
            </a:r>
          </a:p>
          <a:p>
            <a:r>
              <a:rPr lang="en-US" dirty="0"/>
              <a:t>easy-to-use, intuitive graphical user interfaces (GUIs)</a:t>
            </a:r>
          </a:p>
          <a:p>
            <a:r>
              <a:rPr lang="en-US" dirty="0"/>
              <a:t>object-oriented systems</a:t>
            </a:r>
          </a:p>
          <a:p>
            <a:r>
              <a:rPr lang="en-US" dirty="0"/>
              <a:t>local-area and wide-area networking</a:t>
            </a:r>
            <a:br>
              <a:rPr lang="en-US" dirty="0"/>
            </a:br>
            <a:endParaRPr lang="en-US" b="1" i="1" dirty="0"/>
          </a:p>
          <a:p>
            <a:pPr marL="0" indent="0">
              <a:buNone/>
            </a:pPr>
            <a:r>
              <a:rPr lang="en-US" b="1" i="1" dirty="0"/>
              <a:t>Algorithms are at the core of most technologies used in contemporary computers</a:t>
            </a:r>
            <a:br>
              <a:rPr lang="en-US" b="1" i="1" dirty="0"/>
            </a:br>
            <a:br>
              <a:rPr lang="en-US" dirty="0"/>
            </a:br>
            <a:endParaRPr lang="en-TH" dirty="0"/>
          </a:p>
        </p:txBody>
      </p:sp>
    </p:spTree>
    <p:extLst>
      <p:ext uri="{BB962C8B-B14F-4D97-AF65-F5344CB8AC3E}">
        <p14:creationId xmlns:p14="http://schemas.microsoft.com/office/powerpoint/2010/main" val="3040382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86BA-F684-3C43-92B9-8FDCE73D2717}"/>
              </a:ext>
            </a:extLst>
          </p:cNvPr>
          <p:cNvSpPr>
            <a:spLocks noGrp="1"/>
          </p:cNvSpPr>
          <p:nvPr>
            <p:ph type="title"/>
          </p:nvPr>
        </p:nvSpPr>
        <p:spPr/>
        <p:txBody>
          <a:bodyPr/>
          <a:lstStyle/>
          <a:p>
            <a:endParaRPr lang="en-TH"/>
          </a:p>
        </p:txBody>
      </p:sp>
      <p:sp>
        <p:nvSpPr>
          <p:cNvPr id="3" name="Content Placeholder 2">
            <a:extLst>
              <a:ext uri="{FF2B5EF4-FFF2-40B4-BE49-F238E27FC236}">
                <a16:creationId xmlns:a16="http://schemas.microsoft.com/office/drawing/2014/main" id="{74A5920D-5360-5E4B-8410-35F94A4668FE}"/>
              </a:ext>
            </a:extLst>
          </p:cNvPr>
          <p:cNvSpPr>
            <a:spLocks noGrp="1"/>
          </p:cNvSpPr>
          <p:nvPr>
            <p:ph idx="1"/>
          </p:nvPr>
        </p:nvSpPr>
        <p:spPr/>
        <p:txBody>
          <a:bodyPr>
            <a:normAutofit/>
          </a:bodyPr>
          <a:lstStyle/>
          <a:p>
            <a:pPr marL="0" indent="0">
              <a:buNone/>
            </a:pPr>
            <a:r>
              <a:rPr lang="en-US" dirty="0"/>
              <a:t>You may someday encounter a problem for which you cannot readily find a published algorithm. </a:t>
            </a:r>
            <a:br>
              <a:rPr lang="en-US" dirty="0"/>
            </a:br>
            <a:br>
              <a:rPr lang="en-US" dirty="0"/>
            </a:br>
            <a:r>
              <a:rPr lang="en-US" dirty="0"/>
              <a:t>This course will teach you techniques of algorithm design and analysis so that you can develop algorithms on your own, show that they give the correct answer, and understand their efficiency.</a:t>
            </a:r>
            <a:br>
              <a:rPr lang="en-US" dirty="0"/>
            </a:br>
            <a:endParaRPr lang="en-TH" dirty="0"/>
          </a:p>
        </p:txBody>
      </p:sp>
    </p:spTree>
    <p:extLst>
      <p:ext uri="{BB962C8B-B14F-4D97-AF65-F5344CB8AC3E}">
        <p14:creationId xmlns:p14="http://schemas.microsoft.com/office/powerpoint/2010/main" val="855814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4B4AC-3D28-5842-A3E3-7393E547B3B2}"/>
              </a:ext>
            </a:extLst>
          </p:cNvPr>
          <p:cNvSpPr>
            <a:spLocks noGrp="1"/>
          </p:cNvSpPr>
          <p:nvPr>
            <p:ph type="title"/>
          </p:nvPr>
        </p:nvSpPr>
        <p:spPr/>
        <p:txBody>
          <a:bodyPr/>
          <a:lstStyle/>
          <a:p>
            <a:r>
              <a:rPr lang="en-TH" dirty="0">
                <a:solidFill>
                  <a:srgbClr val="C00000"/>
                </a:solidFill>
              </a:rPr>
              <a:t>Data structure </a:t>
            </a:r>
            <a:r>
              <a:rPr lang="en-TH" dirty="0"/>
              <a:t>and </a:t>
            </a:r>
            <a:r>
              <a:rPr lang="en-TH" dirty="0">
                <a:solidFill>
                  <a:srgbClr val="0070C0"/>
                </a:solidFill>
              </a:rPr>
              <a:t>Algorithm</a:t>
            </a:r>
          </a:p>
        </p:txBody>
      </p:sp>
      <p:sp>
        <p:nvSpPr>
          <p:cNvPr id="5" name="Text Placeholder 4">
            <a:extLst>
              <a:ext uri="{FF2B5EF4-FFF2-40B4-BE49-F238E27FC236}">
                <a16:creationId xmlns:a16="http://schemas.microsoft.com/office/drawing/2014/main" id="{3FF1CA01-3595-DC45-B804-6394763D5640}"/>
              </a:ext>
            </a:extLst>
          </p:cNvPr>
          <p:cNvSpPr>
            <a:spLocks noGrp="1"/>
          </p:cNvSpPr>
          <p:nvPr>
            <p:ph type="body" idx="1"/>
          </p:nvPr>
        </p:nvSpPr>
        <p:spPr/>
        <p:txBody>
          <a:bodyPr/>
          <a:lstStyle/>
          <a:p>
            <a:endParaRPr lang="en-TH" dirty="0"/>
          </a:p>
        </p:txBody>
      </p:sp>
    </p:spTree>
    <p:extLst>
      <p:ext uri="{BB962C8B-B14F-4D97-AF65-F5344CB8AC3E}">
        <p14:creationId xmlns:p14="http://schemas.microsoft.com/office/powerpoint/2010/main" val="3748519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BD595-27D9-1A4D-B7B9-C6AD6ED29477}"/>
              </a:ext>
            </a:extLst>
          </p:cNvPr>
          <p:cNvSpPr>
            <a:spLocks noGrp="1"/>
          </p:cNvSpPr>
          <p:nvPr>
            <p:ph type="title"/>
          </p:nvPr>
        </p:nvSpPr>
        <p:spPr/>
        <p:txBody>
          <a:bodyPr/>
          <a:lstStyle/>
          <a:p>
            <a:r>
              <a:rPr lang="en-TH" dirty="0"/>
              <a:t>The definition of data structures</a:t>
            </a:r>
          </a:p>
        </p:txBody>
      </p:sp>
      <p:sp>
        <p:nvSpPr>
          <p:cNvPr id="3" name="Content Placeholder 2">
            <a:extLst>
              <a:ext uri="{FF2B5EF4-FFF2-40B4-BE49-F238E27FC236}">
                <a16:creationId xmlns:a16="http://schemas.microsoft.com/office/drawing/2014/main" id="{64E7A26F-B02A-F54F-895D-DE6B91ED5FA9}"/>
              </a:ext>
            </a:extLst>
          </p:cNvPr>
          <p:cNvSpPr>
            <a:spLocks noGrp="1"/>
          </p:cNvSpPr>
          <p:nvPr>
            <p:ph idx="1"/>
          </p:nvPr>
        </p:nvSpPr>
        <p:spPr/>
        <p:txBody>
          <a:bodyPr/>
          <a:lstStyle/>
          <a:p>
            <a:r>
              <a:rPr lang="en-US" dirty="0"/>
              <a:t>Data structure is a way to </a:t>
            </a:r>
            <a:r>
              <a:rPr lang="en-US" b="1" dirty="0"/>
              <a:t>store</a:t>
            </a:r>
            <a:r>
              <a:rPr lang="en-US" dirty="0"/>
              <a:t> and </a:t>
            </a:r>
            <a:r>
              <a:rPr lang="en-US" b="1" dirty="0"/>
              <a:t>organize</a:t>
            </a:r>
            <a:r>
              <a:rPr lang="en-US" dirty="0"/>
              <a:t> data in order to facilitate access and modifications.</a:t>
            </a:r>
          </a:p>
          <a:p>
            <a:r>
              <a:rPr lang="en-US" dirty="0"/>
              <a:t>No data structure is perfect. </a:t>
            </a:r>
            <a:endParaRPr lang="en-TH" dirty="0"/>
          </a:p>
        </p:txBody>
      </p:sp>
      <p:pic>
        <p:nvPicPr>
          <p:cNvPr id="5" name="Picture 4" descr="Logo&#10;&#10;Description automatically generated">
            <a:extLst>
              <a:ext uri="{FF2B5EF4-FFF2-40B4-BE49-F238E27FC236}">
                <a16:creationId xmlns:a16="http://schemas.microsoft.com/office/drawing/2014/main" id="{1D434454-B43D-C84C-BB2E-EB834F3E4EA0}"/>
              </a:ext>
            </a:extLst>
          </p:cNvPr>
          <p:cNvPicPr>
            <a:picLocks noChangeAspect="1"/>
          </p:cNvPicPr>
          <p:nvPr/>
        </p:nvPicPr>
        <p:blipFill>
          <a:blip r:embed="rId2"/>
          <a:stretch>
            <a:fillRect/>
          </a:stretch>
        </p:blipFill>
        <p:spPr>
          <a:xfrm>
            <a:off x="8168503" y="2934129"/>
            <a:ext cx="3185297" cy="3558746"/>
          </a:xfrm>
          <a:prstGeom prst="rect">
            <a:avLst/>
          </a:prstGeom>
        </p:spPr>
      </p:pic>
    </p:spTree>
    <p:extLst>
      <p:ext uri="{BB962C8B-B14F-4D97-AF65-F5344CB8AC3E}">
        <p14:creationId xmlns:p14="http://schemas.microsoft.com/office/powerpoint/2010/main" val="3868096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1135-3A45-D241-9057-A72852039138}"/>
              </a:ext>
            </a:extLst>
          </p:cNvPr>
          <p:cNvSpPr>
            <a:spLocks noGrp="1"/>
          </p:cNvSpPr>
          <p:nvPr>
            <p:ph type="title"/>
          </p:nvPr>
        </p:nvSpPr>
        <p:spPr/>
        <p:txBody>
          <a:bodyPr/>
          <a:lstStyle/>
          <a:p>
            <a:r>
              <a:rPr lang="en-TH" dirty="0"/>
              <a:t>Example 1: Digital Forum</a:t>
            </a:r>
          </a:p>
        </p:txBody>
      </p:sp>
      <p:sp>
        <p:nvSpPr>
          <p:cNvPr id="4" name="Content Placeholder 3">
            <a:extLst>
              <a:ext uri="{FF2B5EF4-FFF2-40B4-BE49-F238E27FC236}">
                <a16:creationId xmlns:a16="http://schemas.microsoft.com/office/drawing/2014/main" id="{7D2CF2B0-A818-2046-8472-CB88836B315D}"/>
              </a:ext>
            </a:extLst>
          </p:cNvPr>
          <p:cNvSpPr>
            <a:spLocks noGrp="1"/>
          </p:cNvSpPr>
          <p:nvPr>
            <p:ph sz="half" idx="1"/>
          </p:nvPr>
        </p:nvSpPr>
        <p:spPr/>
        <p:txBody>
          <a:bodyPr/>
          <a:lstStyle/>
          <a:p>
            <a:r>
              <a:rPr lang="en-TH" dirty="0"/>
              <a:t>Table checklist</a:t>
            </a:r>
          </a:p>
        </p:txBody>
      </p:sp>
      <p:sp>
        <p:nvSpPr>
          <p:cNvPr id="5" name="Content Placeholder 4">
            <a:extLst>
              <a:ext uri="{FF2B5EF4-FFF2-40B4-BE49-F238E27FC236}">
                <a16:creationId xmlns:a16="http://schemas.microsoft.com/office/drawing/2014/main" id="{47C380CC-DF92-A343-8C94-0855B3BCCBC8}"/>
              </a:ext>
            </a:extLst>
          </p:cNvPr>
          <p:cNvSpPr>
            <a:spLocks noGrp="1"/>
          </p:cNvSpPr>
          <p:nvPr>
            <p:ph sz="half" idx="2"/>
          </p:nvPr>
        </p:nvSpPr>
        <p:spPr/>
        <p:txBody>
          <a:bodyPr/>
          <a:lstStyle/>
          <a:p>
            <a:r>
              <a:rPr lang="en-TH" dirty="0"/>
              <a:t>Name card with next seat no.</a:t>
            </a:r>
          </a:p>
        </p:txBody>
      </p:sp>
    </p:spTree>
    <p:extLst>
      <p:ext uri="{BB962C8B-B14F-4D97-AF65-F5344CB8AC3E}">
        <p14:creationId xmlns:p14="http://schemas.microsoft.com/office/powerpoint/2010/main" val="1708925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83174-AE5C-F145-BDD7-0A897FF35113}"/>
              </a:ext>
            </a:extLst>
          </p:cNvPr>
          <p:cNvSpPr>
            <a:spLocks noGrp="1"/>
          </p:cNvSpPr>
          <p:nvPr>
            <p:ph type="title"/>
          </p:nvPr>
        </p:nvSpPr>
        <p:spPr/>
        <p:txBody>
          <a:bodyPr/>
          <a:lstStyle/>
          <a:p>
            <a:r>
              <a:rPr lang="en-TH" dirty="0"/>
              <a:t>Example 2: Mini Map</a:t>
            </a:r>
          </a:p>
        </p:txBody>
      </p:sp>
      <p:sp>
        <p:nvSpPr>
          <p:cNvPr id="3" name="Content Placeholder 2">
            <a:extLst>
              <a:ext uri="{FF2B5EF4-FFF2-40B4-BE49-F238E27FC236}">
                <a16:creationId xmlns:a16="http://schemas.microsoft.com/office/drawing/2014/main" id="{7B8F31F5-CE5C-7D4E-A7AF-F0B16B381329}"/>
              </a:ext>
            </a:extLst>
          </p:cNvPr>
          <p:cNvSpPr>
            <a:spLocks noGrp="1"/>
          </p:cNvSpPr>
          <p:nvPr>
            <p:ph idx="1"/>
          </p:nvPr>
        </p:nvSpPr>
        <p:spPr/>
        <p:txBody>
          <a:bodyPr/>
          <a:lstStyle/>
          <a:p>
            <a:endParaRPr lang="en-TH" dirty="0"/>
          </a:p>
        </p:txBody>
      </p:sp>
    </p:spTree>
    <p:extLst>
      <p:ext uri="{BB962C8B-B14F-4D97-AF65-F5344CB8AC3E}">
        <p14:creationId xmlns:p14="http://schemas.microsoft.com/office/powerpoint/2010/main" val="676861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D85E20-750F-41B6-9048-BCC20BA70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061019-33F3-4585-A796-0FDF620D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6" cy="6858000"/>
          </a:xfrm>
          <a:prstGeom prst="rect">
            <a:avLst/>
          </a:prstGeom>
          <a:solidFill>
            <a:schemeClr val="tx1"/>
          </a:solidFill>
          <a:ln w="0">
            <a:noFill/>
            <a:prstDash val="solid"/>
            <a:round/>
            <a:headEnd/>
            <a:tailEnd/>
          </a:ln>
        </p:spPr>
        <p:txBody>
          <a:bodyPr rtlCol="0" anchor="ctr"/>
          <a:lstStyle/>
          <a:p>
            <a:pPr algn="ctr" defTabSz="457200"/>
            <a:endParaRPr lang="en-US" dirty="0">
              <a:solidFill>
                <a:schemeClr val="tx1"/>
              </a:solidFill>
            </a:endParaRPr>
          </a:p>
        </p:txBody>
      </p:sp>
      <p:sp>
        <p:nvSpPr>
          <p:cNvPr id="13" name="Rectangle 12">
            <a:extLst>
              <a:ext uri="{FF2B5EF4-FFF2-40B4-BE49-F238E27FC236}">
                <a16:creationId xmlns:a16="http://schemas.microsoft.com/office/drawing/2014/main" id="{49EB5FB3-6DE8-43D7-9A37-2E1189B12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sp useBgFill="1">
        <p:nvSpPr>
          <p:cNvPr id="15" name="Freeform: Shape 14">
            <a:extLst>
              <a:ext uri="{FF2B5EF4-FFF2-40B4-BE49-F238E27FC236}">
                <a16:creationId xmlns:a16="http://schemas.microsoft.com/office/drawing/2014/main" id="{21CD0CBD-C727-43F9-BDFE-34D6D1A97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551875"/>
          </a:xfrm>
          <a:custGeom>
            <a:avLst/>
            <a:gdLst>
              <a:gd name="connsiteX0" fmla="*/ 0 w 12191999"/>
              <a:gd name="connsiteY0" fmla="*/ 0 h 6551875"/>
              <a:gd name="connsiteX1" fmla="*/ 12191999 w 12191999"/>
              <a:gd name="connsiteY1" fmla="*/ 0 h 6551875"/>
              <a:gd name="connsiteX2" fmla="*/ 12191999 w 12191999"/>
              <a:gd name="connsiteY2" fmla="*/ 6181404 h 6551875"/>
              <a:gd name="connsiteX3" fmla="*/ 12190147 w 12191999"/>
              <a:gd name="connsiteY3" fmla="*/ 6181361 h 6551875"/>
              <a:gd name="connsiteX4" fmla="*/ 12129821 w 12191999"/>
              <a:gd name="connsiteY4" fmla="*/ 6173424 h 6551875"/>
              <a:gd name="connsiteX5" fmla="*/ 12077433 w 12191999"/>
              <a:gd name="connsiteY5" fmla="*/ 6162311 h 6551875"/>
              <a:gd name="connsiteX6" fmla="*/ 12031397 w 12191999"/>
              <a:gd name="connsiteY6" fmla="*/ 6148023 h 6551875"/>
              <a:gd name="connsiteX7" fmla="*/ 11990121 w 12191999"/>
              <a:gd name="connsiteY7" fmla="*/ 6132148 h 6551875"/>
              <a:gd name="connsiteX8" fmla="*/ 11953609 w 12191999"/>
              <a:gd name="connsiteY8" fmla="*/ 6113098 h 6551875"/>
              <a:gd name="connsiteX9" fmla="*/ 11915509 w 12191999"/>
              <a:gd name="connsiteY9" fmla="*/ 6094048 h 6551875"/>
              <a:gd name="connsiteX10" fmla="*/ 11877409 w 12191999"/>
              <a:gd name="connsiteY10" fmla="*/ 6074998 h 6551875"/>
              <a:gd name="connsiteX11" fmla="*/ 11840897 w 12191999"/>
              <a:gd name="connsiteY11" fmla="*/ 6059123 h 6551875"/>
              <a:gd name="connsiteX12" fmla="*/ 11799621 w 12191999"/>
              <a:gd name="connsiteY12" fmla="*/ 6043248 h 6551875"/>
              <a:gd name="connsiteX13" fmla="*/ 11753583 w 12191999"/>
              <a:gd name="connsiteY13" fmla="*/ 6027373 h 6551875"/>
              <a:gd name="connsiteX14" fmla="*/ 11701197 w 12191999"/>
              <a:gd name="connsiteY14" fmla="*/ 6016261 h 6551875"/>
              <a:gd name="connsiteX15" fmla="*/ 11640871 w 12191999"/>
              <a:gd name="connsiteY15" fmla="*/ 6009911 h 6551875"/>
              <a:gd name="connsiteX16" fmla="*/ 11572609 w 12191999"/>
              <a:gd name="connsiteY16" fmla="*/ 6006736 h 6551875"/>
              <a:gd name="connsiteX17" fmla="*/ 11504347 w 12191999"/>
              <a:gd name="connsiteY17" fmla="*/ 6009911 h 6551875"/>
              <a:gd name="connsiteX18" fmla="*/ 11444021 w 12191999"/>
              <a:gd name="connsiteY18" fmla="*/ 6016261 h 6551875"/>
              <a:gd name="connsiteX19" fmla="*/ 11391633 w 12191999"/>
              <a:gd name="connsiteY19" fmla="*/ 6027373 h 6551875"/>
              <a:gd name="connsiteX20" fmla="*/ 11345597 w 12191999"/>
              <a:gd name="connsiteY20" fmla="*/ 6043248 h 6551875"/>
              <a:gd name="connsiteX21" fmla="*/ 11304321 w 12191999"/>
              <a:gd name="connsiteY21" fmla="*/ 6059123 h 6551875"/>
              <a:gd name="connsiteX22" fmla="*/ 11267809 w 12191999"/>
              <a:gd name="connsiteY22" fmla="*/ 6074998 h 6551875"/>
              <a:gd name="connsiteX23" fmla="*/ 11229709 w 12191999"/>
              <a:gd name="connsiteY23" fmla="*/ 6094048 h 6551875"/>
              <a:gd name="connsiteX24" fmla="*/ 11191609 w 12191999"/>
              <a:gd name="connsiteY24" fmla="*/ 6113098 h 6551875"/>
              <a:gd name="connsiteX25" fmla="*/ 11155097 w 12191999"/>
              <a:gd name="connsiteY25" fmla="*/ 6132148 h 6551875"/>
              <a:gd name="connsiteX26" fmla="*/ 11113821 w 12191999"/>
              <a:gd name="connsiteY26" fmla="*/ 6148023 h 6551875"/>
              <a:gd name="connsiteX27" fmla="*/ 11067783 w 12191999"/>
              <a:gd name="connsiteY27" fmla="*/ 6162311 h 6551875"/>
              <a:gd name="connsiteX28" fmla="*/ 11015397 w 12191999"/>
              <a:gd name="connsiteY28" fmla="*/ 6173423 h 6551875"/>
              <a:gd name="connsiteX29" fmla="*/ 10955071 w 12191999"/>
              <a:gd name="connsiteY29" fmla="*/ 6181361 h 6551875"/>
              <a:gd name="connsiteX30" fmla="*/ 10886809 w 12191999"/>
              <a:gd name="connsiteY30" fmla="*/ 6182948 h 6551875"/>
              <a:gd name="connsiteX31" fmla="*/ 10818547 w 12191999"/>
              <a:gd name="connsiteY31" fmla="*/ 6181361 h 6551875"/>
              <a:gd name="connsiteX32" fmla="*/ 10758221 w 12191999"/>
              <a:gd name="connsiteY32" fmla="*/ 6173423 h 6551875"/>
              <a:gd name="connsiteX33" fmla="*/ 10705833 w 12191999"/>
              <a:gd name="connsiteY33" fmla="*/ 6162311 h 6551875"/>
              <a:gd name="connsiteX34" fmla="*/ 10659797 w 12191999"/>
              <a:gd name="connsiteY34" fmla="*/ 6148023 h 6551875"/>
              <a:gd name="connsiteX35" fmla="*/ 10618521 w 12191999"/>
              <a:gd name="connsiteY35" fmla="*/ 6132148 h 6551875"/>
              <a:gd name="connsiteX36" fmla="*/ 10582009 w 12191999"/>
              <a:gd name="connsiteY36" fmla="*/ 6113098 h 6551875"/>
              <a:gd name="connsiteX37" fmla="*/ 10543909 w 12191999"/>
              <a:gd name="connsiteY37" fmla="*/ 6094048 h 6551875"/>
              <a:gd name="connsiteX38" fmla="*/ 10505809 w 12191999"/>
              <a:gd name="connsiteY38" fmla="*/ 6074998 h 6551875"/>
              <a:gd name="connsiteX39" fmla="*/ 10469297 w 12191999"/>
              <a:gd name="connsiteY39" fmla="*/ 6059123 h 6551875"/>
              <a:gd name="connsiteX40" fmla="*/ 10428021 w 12191999"/>
              <a:gd name="connsiteY40" fmla="*/ 6043248 h 6551875"/>
              <a:gd name="connsiteX41" fmla="*/ 10381983 w 12191999"/>
              <a:gd name="connsiteY41" fmla="*/ 6027373 h 6551875"/>
              <a:gd name="connsiteX42" fmla="*/ 10329597 w 12191999"/>
              <a:gd name="connsiteY42" fmla="*/ 6016261 h 6551875"/>
              <a:gd name="connsiteX43" fmla="*/ 10269271 w 12191999"/>
              <a:gd name="connsiteY43" fmla="*/ 6009911 h 6551875"/>
              <a:gd name="connsiteX44" fmla="*/ 10201009 w 12191999"/>
              <a:gd name="connsiteY44" fmla="*/ 6006736 h 6551875"/>
              <a:gd name="connsiteX45" fmla="*/ 10132747 w 12191999"/>
              <a:gd name="connsiteY45" fmla="*/ 6009911 h 6551875"/>
              <a:gd name="connsiteX46" fmla="*/ 10072421 w 12191999"/>
              <a:gd name="connsiteY46" fmla="*/ 6016261 h 6551875"/>
              <a:gd name="connsiteX47" fmla="*/ 10020033 w 12191999"/>
              <a:gd name="connsiteY47" fmla="*/ 6027373 h 6551875"/>
              <a:gd name="connsiteX48" fmla="*/ 9973997 w 12191999"/>
              <a:gd name="connsiteY48" fmla="*/ 6043248 h 6551875"/>
              <a:gd name="connsiteX49" fmla="*/ 9932721 w 12191999"/>
              <a:gd name="connsiteY49" fmla="*/ 6059123 h 6551875"/>
              <a:gd name="connsiteX50" fmla="*/ 9896209 w 12191999"/>
              <a:gd name="connsiteY50" fmla="*/ 6074998 h 6551875"/>
              <a:gd name="connsiteX51" fmla="*/ 9820009 w 12191999"/>
              <a:gd name="connsiteY51" fmla="*/ 6113098 h 6551875"/>
              <a:gd name="connsiteX52" fmla="*/ 9783497 w 12191999"/>
              <a:gd name="connsiteY52" fmla="*/ 6132148 h 6551875"/>
              <a:gd name="connsiteX53" fmla="*/ 9742221 w 12191999"/>
              <a:gd name="connsiteY53" fmla="*/ 6148023 h 6551875"/>
              <a:gd name="connsiteX54" fmla="*/ 9696183 w 12191999"/>
              <a:gd name="connsiteY54" fmla="*/ 6162311 h 6551875"/>
              <a:gd name="connsiteX55" fmla="*/ 9643797 w 12191999"/>
              <a:gd name="connsiteY55" fmla="*/ 6173423 h 6551875"/>
              <a:gd name="connsiteX56" fmla="*/ 9583471 w 12191999"/>
              <a:gd name="connsiteY56" fmla="*/ 6181361 h 6551875"/>
              <a:gd name="connsiteX57" fmla="*/ 9515209 w 12191999"/>
              <a:gd name="connsiteY57" fmla="*/ 6182948 h 6551875"/>
              <a:gd name="connsiteX58" fmla="*/ 9446947 w 12191999"/>
              <a:gd name="connsiteY58" fmla="*/ 6181361 h 6551875"/>
              <a:gd name="connsiteX59" fmla="*/ 9386621 w 12191999"/>
              <a:gd name="connsiteY59" fmla="*/ 6173423 h 6551875"/>
              <a:gd name="connsiteX60" fmla="*/ 9334233 w 12191999"/>
              <a:gd name="connsiteY60" fmla="*/ 6162311 h 6551875"/>
              <a:gd name="connsiteX61" fmla="*/ 9288197 w 12191999"/>
              <a:gd name="connsiteY61" fmla="*/ 6148023 h 6551875"/>
              <a:gd name="connsiteX62" fmla="*/ 9246921 w 12191999"/>
              <a:gd name="connsiteY62" fmla="*/ 6132148 h 6551875"/>
              <a:gd name="connsiteX63" fmla="*/ 9210409 w 12191999"/>
              <a:gd name="connsiteY63" fmla="*/ 6113098 h 6551875"/>
              <a:gd name="connsiteX64" fmla="*/ 9172309 w 12191999"/>
              <a:gd name="connsiteY64" fmla="*/ 6094048 h 6551875"/>
              <a:gd name="connsiteX65" fmla="*/ 9134209 w 12191999"/>
              <a:gd name="connsiteY65" fmla="*/ 6074998 h 6551875"/>
              <a:gd name="connsiteX66" fmla="*/ 9097697 w 12191999"/>
              <a:gd name="connsiteY66" fmla="*/ 6059123 h 6551875"/>
              <a:gd name="connsiteX67" fmla="*/ 9056421 w 12191999"/>
              <a:gd name="connsiteY67" fmla="*/ 6043248 h 6551875"/>
              <a:gd name="connsiteX68" fmla="*/ 9010383 w 12191999"/>
              <a:gd name="connsiteY68" fmla="*/ 6027373 h 6551875"/>
              <a:gd name="connsiteX69" fmla="*/ 8957997 w 12191999"/>
              <a:gd name="connsiteY69" fmla="*/ 6016261 h 6551875"/>
              <a:gd name="connsiteX70" fmla="*/ 8897671 w 12191999"/>
              <a:gd name="connsiteY70" fmla="*/ 6009911 h 6551875"/>
              <a:gd name="connsiteX71" fmla="*/ 8827821 w 12191999"/>
              <a:gd name="connsiteY71" fmla="*/ 6006736 h 6551875"/>
              <a:gd name="connsiteX72" fmla="*/ 8761147 w 12191999"/>
              <a:gd name="connsiteY72" fmla="*/ 6009911 h 6551875"/>
              <a:gd name="connsiteX73" fmla="*/ 8700821 w 12191999"/>
              <a:gd name="connsiteY73" fmla="*/ 6016261 h 6551875"/>
              <a:gd name="connsiteX74" fmla="*/ 8648433 w 12191999"/>
              <a:gd name="connsiteY74" fmla="*/ 6027373 h 6551875"/>
              <a:gd name="connsiteX75" fmla="*/ 8602397 w 12191999"/>
              <a:gd name="connsiteY75" fmla="*/ 6043248 h 6551875"/>
              <a:gd name="connsiteX76" fmla="*/ 8561121 w 12191999"/>
              <a:gd name="connsiteY76" fmla="*/ 6059123 h 6551875"/>
              <a:gd name="connsiteX77" fmla="*/ 8524609 w 12191999"/>
              <a:gd name="connsiteY77" fmla="*/ 6074998 h 6551875"/>
              <a:gd name="connsiteX78" fmla="*/ 8486509 w 12191999"/>
              <a:gd name="connsiteY78" fmla="*/ 6094048 h 6551875"/>
              <a:gd name="connsiteX79" fmla="*/ 8448409 w 12191999"/>
              <a:gd name="connsiteY79" fmla="*/ 6113098 h 6551875"/>
              <a:gd name="connsiteX80" fmla="*/ 8411897 w 12191999"/>
              <a:gd name="connsiteY80" fmla="*/ 6132148 h 6551875"/>
              <a:gd name="connsiteX81" fmla="*/ 8370622 w 12191999"/>
              <a:gd name="connsiteY81" fmla="*/ 6148023 h 6551875"/>
              <a:gd name="connsiteX82" fmla="*/ 8324584 w 12191999"/>
              <a:gd name="connsiteY82" fmla="*/ 6162311 h 6551875"/>
              <a:gd name="connsiteX83" fmla="*/ 8272197 w 12191999"/>
              <a:gd name="connsiteY83" fmla="*/ 6173423 h 6551875"/>
              <a:gd name="connsiteX84" fmla="*/ 8211872 w 12191999"/>
              <a:gd name="connsiteY84" fmla="*/ 6181361 h 6551875"/>
              <a:gd name="connsiteX85" fmla="*/ 8143609 w 12191999"/>
              <a:gd name="connsiteY85" fmla="*/ 6182948 h 6551875"/>
              <a:gd name="connsiteX86" fmla="*/ 8075347 w 12191999"/>
              <a:gd name="connsiteY86" fmla="*/ 6181361 h 6551875"/>
              <a:gd name="connsiteX87" fmla="*/ 8015022 w 12191999"/>
              <a:gd name="connsiteY87" fmla="*/ 6173423 h 6551875"/>
              <a:gd name="connsiteX88" fmla="*/ 7962634 w 12191999"/>
              <a:gd name="connsiteY88" fmla="*/ 6162311 h 6551875"/>
              <a:gd name="connsiteX89" fmla="*/ 7916597 w 12191999"/>
              <a:gd name="connsiteY89" fmla="*/ 6148023 h 6551875"/>
              <a:gd name="connsiteX90" fmla="*/ 7875322 w 12191999"/>
              <a:gd name="connsiteY90" fmla="*/ 6132148 h 6551875"/>
              <a:gd name="connsiteX91" fmla="*/ 7838809 w 12191999"/>
              <a:gd name="connsiteY91" fmla="*/ 6113098 h 6551875"/>
              <a:gd name="connsiteX92" fmla="*/ 7800709 w 12191999"/>
              <a:gd name="connsiteY92" fmla="*/ 6094048 h 6551875"/>
              <a:gd name="connsiteX93" fmla="*/ 7762609 w 12191999"/>
              <a:gd name="connsiteY93" fmla="*/ 6074998 h 6551875"/>
              <a:gd name="connsiteX94" fmla="*/ 7726097 w 12191999"/>
              <a:gd name="connsiteY94" fmla="*/ 6059123 h 6551875"/>
              <a:gd name="connsiteX95" fmla="*/ 7684822 w 12191999"/>
              <a:gd name="connsiteY95" fmla="*/ 6043248 h 6551875"/>
              <a:gd name="connsiteX96" fmla="*/ 7638784 w 12191999"/>
              <a:gd name="connsiteY96" fmla="*/ 6027373 h 6551875"/>
              <a:gd name="connsiteX97" fmla="*/ 7586397 w 12191999"/>
              <a:gd name="connsiteY97" fmla="*/ 6016261 h 6551875"/>
              <a:gd name="connsiteX98" fmla="*/ 7526072 w 12191999"/>
              <a:gd name="connsiteY98" fmla="*/ 6009911 h 6551875"/>
              <a:gd name="connsiteX99" fmla="*/ 7457809 w 12191999"/>
              <a:gd name="connsiteY99" fmla="*/ 6006736 h 6551875"/>
              <a:gd name="connsiteX100" fmla="*/ 7389547 w 12191999"/>
              <a:gd name="connsiteY100" fmla="*/ 6009911 h 6551875"/>
              <a:gd name="connsiteX101" fmla="*/ 7329222 w 12191999"/>
              <a:gd name="connsiteY101" fmla="*/ 6016261 h 6551875"/>
              <a:gd name="connsiteX102" fmla="*/ 7276834 w 12191999"/>
              <a:gd name="connsiteY102" fmla="*/ 6027373 h 6551875"/>
              <a:gd name="connsiteX103" fmla="*/ 7230797 w 12191999"/>
              <a:gd name="connsiteY103" fmla="*/ 6043248 h 6551875"/>
              <a:gd name="connsiteX104" fmla="*/ 7189522 w 12191999"/>
              <a:gd name="connsiteY104" fmla="*/ 6059123 h 6551875"/>
              <a:gd name="connsiteX105" fmla="*/ 7153009 w 12191999"/>
              <a:gd name="connsiteY105" fmla="*/ 6074998 h 6551875"/>
              <a:gd name="connsiteX106" fmla="*/ 7114909 w 12191999"/>
              <a:gd name="connsiteY106" fmla="*/ 6094048 h 6551875"/>
              <a:gd name="connsiteX107" fmla="*/ 7076809 w 12191999"/>
              <a:gd name="connsiteY107" fmla="*/ 6113098 h 6551875"/>
              <a:gd name="connsiteX108" fmla="*/ 7040297 w 12191999"/>
              <a:gd name="connsiteY108" fmla="*/ 6132148 h 6551875"/>
              <a:gd name="connsiteX109" fmla="*/ 6999022 w 12191999"/>
              <a:gd name="connsiteY109" fmla="*/ 6148023 h 6551875"/>
              <a:gd name="connsiteX110" fmla="*/ 6952984 w 12191999"/>
              <a:gd name="connsiteY110" fmla="*/ 6162311 h 6551875"/>
              <a:gd name="connsiteX111" fmla="*/ 6900597 w 12191999"/>
              <a:gd name="connsiteY111" fmla="*/ 6173423 h 6551875"/>
              <a:gd name="connsiteX112" fmla="*/ 6840272 w 12191999"/>
              <a:gd name="connsiteY112" fmla="*/ 6181361 h 6551875"/>
              <a:gd name="connsiteX113" fmla="*/ 6781800 w 12191999"/>
              <a:gd name="connsiteY113" fmla="*/ 6182721 h 6551875"/>
              <a:gd name="connsiteX114" fmla="*/ 6723328 w 12191999"/>
              <a:gd name="connsiteY114" fmla="*/ 6181361 h 6551875"/>
              <a:gd name="connsiteX115" fmla="*/ 6663003 w 12191999"/>
              <a:gd name="connsiteY115" fmla="*/ 6173423 h 6551875"/>
              <a:gd name="connsiteX116" fmla="*/ 6610615 w 12191999"/>
              <a:gd name="connsiteY116" fmla="*/ 6162311 h 6551875"/>
              <a:gd name="connsiteX117" fmla="*/ 6564578 w 12191999"/>
              <a:gd name="connsiteY117" fmla="*/ 6148023 h 6551875"/>
              <a:gd name="connsiteX118" fmla="*/ 6523303 w 12191999"/>
              <a:gd name="connsiteY118" fmla="*/ 6132148 h 6551875"/>
              <a:gd name="connsiteX119" fmla="*/ 6486790 w 12191999"/>
              <a:gd name="connsiteY119" fmla="*/ 6113098 h 6551875"/>
              <a:gd name="connsiteX120" fmla="*/ 6448690 w 12191999"/>
              <a:gd name="connsiteY120" fmla="*/ 6094048 h 6551875"/>
              <a:gd name="connsiteX121" fmla="*/ 6410590 w 12191999"/>
              <a:gd name="connsiteY121" fmla="*/ 6074998 h 6551875"/>
              <a:gd name="connsiteX122" fmla="*/ 6374078 w 12191999"/>
              <a:gd name="connsiteY122" fmla="*/ 6059123 h 6551875"/>
              <a:gd name="connsiteX123" fmla="*/ 6332803 w 12191999"/>
              <a:gd name="connsiteY123" fmla="*/ 6043248 h 6551875"/>
              <a:gd name="connsiteX124" fmla="*/ 6286765 w 12191999"/>
              <a:gd name="connsiteY124" fmla="*/ 6027373 h 6551875"/>
              <a:gd name="connsiteX125" fmla="*/ 6234378 w 12191999"/>
              <a:gd name="connsiteY125" fmla="*/ 6016261 h 6551875"/>
              <a:gd name="connsiteX126" fmla="*/ 6174053 w 12191999"/>
              <a:gd name="connsiteY126" fmla="*/ 6009911 h 6551875"/>
              <a:gd name="connsiteX127" fmla="*/ 6105790 w 12191999"/>
              <a:gd name="connsiteY127" fmla="*/ 6006736 h 6551875"/>
              <a:gd name="connsiteX128" fmla="*/ 6096000 w 12191999"/>
              <a:gd name="connsiteY128" fmla="*/ 6007191 h 6551875"/>
              <a:gd name="connsiteX129" fmla="*/ 6086211 w 12191999"/>
              <a:gd name="connsiteY129" fmla="*/ 6006736 h 6551875"/>
              <a:gd name="connsiteX130" fmla="*/ 6017949 w 12191999"/>
              <a:gd name="connsiteY130" fmla="*/ 6009911 h 6551875"/>
              <a:gd name="connsiteX131" fmla="*/ 5957622 w 12191999"/>
              <a:gd name="connsiteY131" fmla="*/ 6016261 h 6551875"/>
              <a:gd name="connsiteX132" fmla="*/ 5905235 w 12191999"/>
              <a:gd name="connsiteY132" fmla="*/ 6027373 h 6551875"/>
              <a:gd name="connsiteX133" fmla="*/ 5859197 w 12191999"/>
              <a:gd name="connsiteY133" fmla="*/ 6043248 h 6551875"/>
              <a:gd name="connsiteX134" fmla="*/ 5817922 w 12191999"/>
              <a:gd name="connsiteY134" fmla="*/ 6059123 h 6551875"/>
              <a:gd name="connsiteX135" fmla="*/ 5781409 w 12191999"/>
              <a:gd name="connsiteY135" fmla="*/ 6074998 h 6551875"/>
              <a:gd name="connsiteX136" fmla="*/ 5743309 w 12191999"/>
              <a:gd name="connsiteY136" fmla="*/ 6094048 h 6551875"/>
              <a:gd name="connsiteX137" fmla="*/ 5705211 w 12191999"/>
              <a:gd name="connsiteY137" fmla="*/ 6113098 h 6551875"/>
              <a:gd name="connsiteX138" fmla="*/ 5668697 w 12191999"/>
              <a:gd name="connsiteY138" fmla="*/ 6132148 h 6551875"/>
              <a:gd name="connsiteX139" fmla="*/ 5627422 w 12191999"/>
              <a:gd name="connsiteY139" fmla="*/ 6148023 h 6551875"/>
              <a:gd name="connsiteX140" fmla="*/ 5581384 w 12191999"/>
              <a:gd name="connsiteY140" fmla="*/ 6162311 h 6551875"/>
              <a:gd name="connsiteX141" fmla="*/ 5528997 w 12191999"/>
              <a:gd name="connsiteY141" fmla="*/ 6173423 h 6551875"/>
              <a:gd name="connsiteX142" fmla="*/ 5468672 w 12191999"/>
              <a:gd name="connsiteY142" fmla="*/ 6181361 h 6551875"/>
              <a:gd name="connsiteX143" fmla="*/ 5410200 w 12191999"/>
              <a:gd name="connsiteY143" fmla="*/ 6182721 h 6551875"/>
              <a:gd name="connsiteX144" fmla="*/ 5351728 w 12191999"/>
              <a:gd name="connsiteY144" fmla="*/ 6181361 h 6551875"/>
              <a:gd name="connsiteX145" fmla="*/ 5291402 w 12191999"/>
              <a:gd name="connsiteY145" fmla="*/ 6173423 h 6551875"/>
              <a:gd name="connsiteX146" fmla="*/ 5239015 w 12191999"/>
              <a:gd name="connsiteY146" fmla="*/ 6162311 h 6551875"/>
              <a:gd name="connsiteX147" fmla="*/ 5192979 w 12191999"/>
              <a:gd name="connsiteY147" fmla="*/ 6148023 h 6551875"/>
              <a:gd name="connsiteX148" fmla="*/ 5151703 w 12191999"/>
              <a:gd name="connsiteY148" fmla="*/ 6132148 h 6551875"/>
              <a:gd name="connsiteX149" fmla="*/ 5115190 w 12191999"/>
              <a:gd name="connsiteY149" fmla="*/ 6113098 h 6551875"/>
              <a:gd name="connsiteX150" fmla="*/ 5077092 w 12191999"/>
              <a:gd name="connsiteY150" fmla="*/ 6094048 h 6551875"/>
              <a:gd name="connsiteX151" fmla="*/ 5038990 w 12191999"/>
              <a:gd name="connsiteY151" fmla="*/ 6074998 h 6551875"/>
              <a:gd name="connsiteX152" fmla="*/ 5002479 w 12191999"/>
              <a:gd name="connsiteY152" fmla="*/ 6059123 h 6551875"/>
              <a:gd name="connsiteX153" fmla="*/ 4961203 w 12191999"/>
              <a:gd name="connsiteY153" fmla="*/ 6043248 h 6551875"/>
              <a:gd name="connsiteX154" fmla="*/ 4915166 w 12191999"/>
              <a:gd name="connsiteY154" fmla="*/ 6027373 h 6551875"/>
              <a:gd name="connsiteX155" fmla="*/ 4862778 w 12191999"/>
              <a:gd name="connsiteY155" fmla="*/ 6016261 h 6551875"/>
              <a:gd name="connsiteX156" fmla="*/ 4802454 w 12191999"/>
              <a:gd name="connsiteY156" fmla="*/ 6009911 h 6551875"/>
              <a:gd name="connsiteX157" fmla="*/ 4734190 w 12191999"/>
              <a:gd name="connsiteY157" fmla="*/ 6006736 h 6551875"/>
              <a:gd name="connsiteX158" fmla="*/ 4665929 w 12191999"/>
              <a:gd name="connsiteY158" fmla="*/ 6009911 h 6551875"/>
              <a:gd name="connsiteX159" fmla="*/ 4605603 w 12191999"/>
              <a:gd name="connsiteY159" fmla="*/ 6016261 h 6551875"/>
              <a:gd name="connsiteX160" fmla="*/ 4553217 w 12191999"/>
              <a:gd name="connsiteY160" fmla="*/ 6027373 h 6551875"/>
              <a:gd name="connsiteX161" fmla="*/ 4507178 w 12191999"/>
              <a:gd name="connsiteY161" fmla="*/ 6043248 h 6551875"/>
              <a:gd name="connsiteX162" fmla="*/ 4465903 w 12191999"/>
              <a:gd name="connsiteY162" fmla="*/ 6059123 h 6551875"/>
              <a:gd name="connsiteX163" fmla="*/ 4429390 w 12191999"/>
              <a:gd name="connsiteY163" fmla="*/ 6074998 h 6551875"/>
              <a:gd name="connsiteX164" fmla="*/ 4353190 w 12191999"/>
              <a:gd name="connsiteY164" fmla="*/ 6113098 h 6551875"/>
              <a:gd name="connsiteX165" fmla="*/ 4316678 w 12191999"/>
              <a:gd name="connsiteY165" fmla="*/ 6132148 h 6551875"/>
              <a:gd name="connsiteX166" fmla="*/ 4275403 w 12191999"/>
              <a:gd name="connsiteY166" fmla="*/ 6148023 h 6551875"/>
              <a:gd name="connsiteX167" fmla="*/ 4229365 w 12191999"/>
              <a:gd name="connsiteY167" fmla="*/ 6162311 h 6551875"/>
              <a:gd name="connsiteX168" fmla="*/ 4176978 w 12191999"/>
              <a:gd name="connsiteY168" fmla="*/ 6173423 h 6551875"/>
              <a:gd name="connsiteX169" fmla="*/ 4116653 w 12191999"/>
              <a:gd name="connsiteY169" fmla="*/ 6181361 h 6551875"/>
              <a:gd name="connsiteX170" fmla="*/ 4048390 w 12191999"/>
              <a:gd name="connsiteY170" fmla="*/ 6182948 h 6551875"/>
              <a:gd name="connsiteX171" fmla="*/ 3980128 w 12191999"/>
              <a:gd name="connsiteY171" fmla="*/ 6181361 h 6551875"/>
              <a:gd name="connsiteX172" fmla="*/ 3919803 w 12191999"/>
              <a:gd name="connsiteY172" fmla="*/ 6173423 h 6551875"/>
              <a:gd name="connsiteX173" fmla="*/ 3867415 w 12191999"/>
              <a:gd name="connsiteY173" fmla="*/ 6162311 h 6551875"/>
              <a:gd name="connsiteX174" fmla="*/ 3821378 w 12191999"/>
              <a:gd name="connsiteY174" fmla="*/ 6148023 h 6551875"/>
              <a:gd name="connsiteX175" fmla="*/ 3780103 w 12191999"/>
              <a:gd name="connsiteY175" fmla="*/ 6132148 h 6551875"/>
              <a:gd name="connsiteX176" fmla="*/ 3743590 w 12191999"/>
              <a:gd name="connsiteY176" fmla="*/ 6113098 h 6551875"/>
              <a:gd name="connsiteX177" fmla="*/ 3705490 w 12191999"/>
              <a:gd name="connsiteY177" fmla="*/ 6094048 h 6551875"/>
              <a:gd name="connsiteX178" fmla="*/ 3667390 w 12191999"/>
              <a:gd name="connsiteY178" fmla="*/ 6074998 h 6551875"/>
              <a:gd name="connsiteX179" fmla="*/ 3630878 w 12191999"/>
              <a:gd name="connsiteY179" fmla="*/ 6059123 h 6551875"/>
              <a:gd name="connsiteX180" fmla="*/ 3589603 w 12191999"/>
              <a:gd name="connsiteY180" fmla="*/ 6043248 h 6551875"/>
              <a:gd name="connsiteX181" fmla="*/ 3543565 w 12191999"/>
              <a:gd name="connsiteY181" fmla="*/ 6027373 h 6551875"/>
              <a:gd name="connsiteX182" fmla="*/ 3491178 w 12191999"/>
              <a:gd name="connsiteY182" fmla="*/ 6016261 h 6551875"/>
              <a:gd name="connsiteX183" fmla="*/ 3430853 w 12191999"/>
              <a:gd name="connsiteY183" fmla="*/ 6009911 h 6551875"/>
              <a:gd name="connsiteX184" fmla="*/ 3361003 w 12191999"/>
              <a:gd name="connsiteY184" fmla="*/ 6006736 h 6551875"/>
              <a:gd name="connsiteX185" fmla="*/ 3294328 w 12191999"/>
              <a:gd name="connsiteY185" fmla="*/ 6009911 h 6551875"/>
              <a:gd name="connsiteX186" fmla="*/ 3234003 w 12191999"/>
              <a:gd name="connsiteY186" fmla="*/ 6016261 h 6551875"/>
              <a:gd name="connsiteX187" fmla="*/ 3181615 w 12191999"/>
              <a:gd name="connsiteY187" fmla="*/ 6027373 h 6551875"/>
              <a:gd name="connsiteX188" fmla="*/ 3135578 w 12191999"/>
              <a:gd name="connsiteY188" fmla="*/ 6043248 h 6551875"/>
              <a:gd name="connsiteX189" fmla="*/ 3094303 w 12191999"/>
              <a:gd name="connsiteY189" fmla="*/ 6059123 h 6551875"/>
              <a:gd name="connsiteX190" fmla="*/ 3057790 w 12191999"/>
              <a:gd name="connsiteY190" fmla="*/ 6074998 h 6551875"/>
              <a:gd name="connsiteX191" fmla="*/ 3019690 w 12191999"/>
              <a:gd name="connsiteY191" fmla="*/ 6094048 h 6551875"/>
              <a:gd name="connsiteX192" fmla="*/ 2981590 w 12191999"/>
              <a:gd name="connsiteY192" fmla="*/ 6113098 h 6551875"/>
              <a:gd name="connsiteX193" fmla="*/ 2945078 w 12191999"/>
              <a:gd name="connsiteY193" fmla="*/ 6132148 h 6551875"/>
              <a:gd name="connsiteX194" fmla="*/ 2903803 w 12191999"/>
              <a:gd name="connsiteY194" fmla="*/ 6148023 h 6551875"/>
              <a:gd name="connsiteX195" fmla="*/ 2857765 w 12191999"/>
              <a:gd name="connsiteY195" fmla="*/ 6162311 h 6551875"/>
              <a:gd name="connsiteX196" fmla="*/ 2805378 w 12191999"/>
              <a:gd name="connsiteY196" fmla="*/ 6173423 h 6551875"/>
              <a:gd name="connsiteX197" fmla="*/ 2745053 w 12191999"/>
              <a:gd name="connsiteY197" fmla="*/ 6181361 h 6551875"/>
              <a:gd name="connsiteX198" fmla="*/ 2676790 w 12191999"/>
              <a:gd name="connsiteY198" fmla="*/ 6182948 h 6551875"/>
              <a:gd name="connsiteX199" fmla="*/ 2608528 w 12191999"/>
              <a:gd name="connsiteY199" fmla="*/ 6181361 h 6551875"/>
              <a:gd name="connsiteX200" fmla="*/ 2548203 w 12191999"/>
              <a:gd name="connsiteY200" fmla="*/ 6173423 h 6551875"/>
              <a:gd name="connsiteX201" fmla="*/ 2495815 w 12191999"/>
              <a:gd name="connsiteY201" fmla="*/ 6162311 h 6551875"/>
              <a:gd name="connsiteX202" fmla="*/ 2449778 w 12191999"/>
              <a:gd name="connsiteY202" fmla="*/ 6148023 h 6551875"/>
              <a:gd name="connsiteX203" fmla="*/ 2408503 w 12191999"/>
              <a:gd name="connsiteY203" fmla="*/ 6132148 h 6551875"/>
              <a:gd name="connsiteX204" fmla="*/ 2371990 w 12191999"/>
              <a:gd name="connsiteY204" fmla="*/ 6113098 h 6551875"/>
              <a:gd name="connsiteX205" fmla="*/ 2333890 w 12191999"/>
              <a:gd name="connsiteY205" fmla="*/ 6094048 h 6551875"/>
              <a:gd name="connsiteX206" fmla="*/ 2295790 w 12191999"/>
              <a:gd name="connsiteY206" fmla="*/ 6074998 h 6551875"/>
              <a:gd name="connsiteX207" fmla="*/ 2259278 w 12191999"/>
              <a:gd name="connsiteY207" fmla="*/ 6059123 h 6551875"/>
              <a:gd name="connsiteX208" fmla="*/ 2218003 w 12191999"/>
              <a:gd name="connsiteY208" fmla="*/ 6043248 h 6551875"/>
              <a:gd name="connsiteX209" fmla="*/ 2171965 w 12191999"/>
              <a:gd name="connsiteY209" fmla="*/ 6027373 h 6551875"/>
              <a:gd name="connsiteX210" fmla="*/ 2119578 w 12191999"/>
              <a:gd name="connsiteY210" fmla="*/ 6016261 h 6551875"/>
              <a:gd name="connsiteX211" fmla="*/ 2059253 w 12191999"/>
              <a:gd name="connsiteY211" fmla="*/ 6009911 h 6551875"/>
              <a:gd name="connsiteX212" fmla="*/ 1990990 w 12191999"/>
              <a:gd name="connsiteY212" fmla="*/ 6006736 h 6551875"/>
              <a:gd name="connsiteX213" fmla="*/ 1922728 w 12191999"/>
              <a:gd name="connsiteY213" fmla="*/ 6009911 h 6551875"/>
              <a:gd name="connsiteX214" fmla="*/ 1862403 w 12191999"/>
              <a:gd name="connsiteY214" fmla="*/ 6016261 h 6551875"/>
              <a:gd name="connsiteX215" fmla="*/ 1810015 w 12191999"/>
              <a:gd name="connsiteY215" fmla="*/ 6027373 h 6551875"/>
              <a:gd name="connsiteX216" fmla="*/ 1763978 w 12191999"/>
              <a:gd name="connsiteY216" fmla="*/ 6043248 h 6551875"/>
              <a:gd name="connsiteX217" fmla="*/ 1722703 w 12191999"/>
              <a:gd name="connsiteY217" fmla="*/ 6059123 h 6551875"/>
              <a:gd name="connsiteX218" fmla="*/ 1686190 w 12191999"/>
              <a:gd name="connsiteY218" fmla="*/ 6074998 h 6551875"/>
              <a:gd name="connsiteX219" fmla="*/ 1648090 w 12191999"/>
              <a:gd name="connsiteY219" fmla="*/ 6094048 h 6551875"/>
              <a:gd name="connsiteX220" fmla="*/ 1609990 w 12191999"/>
              <a:gd name="connsiteY220" fmla="*/ 6113098 h 6551875"/>
              <a:gd name="connsiteX221" fmla="*/ 1573478 w 12191999"/>
              <a:gd name="connsiteY221" fmla="*/ 6132148 h 6551875"/>
              <a:gd name="connsiteX222" fmla="*/ 1532203 w 12191999"/>
              <a:gd name="connsiteY222" fmla="*/ 6148023 h 6551875"/>
              <a:gd name="connsiteX223" fmla="*/ 1486165 w 12191999"/>
              <a:gd name="connsiteY223" fmla="*/ 6162311 h 6551875"/>
              <a:gd name="connsiteX224" fmla="*/ 1433778 w 12191999"/>
              <a:gd name="connsiteY224" fmla="*/ 6173423 h 6551875"/>
              <a:gd name="connsiteX225" fmla="*/ 1373453 w 12191999"/>
              <a:gd name="connsiteY225" fmla="*/ 6181361 h 6551875"/>
              <a:gd name="connsiteX226" fmla="*/ 1305190 w 12191999"/>
              <a:gd name="connsiteY226" fmla="*/ 6182948 h 6551875"/>
              <a:gd name="connsiteX227" fmla="*/ 1236928 w 12191999"/>
              <a:gd name="connsiteY227" fmla="*/ 6181361 h 6551875"/>
              <a:gd name="connsiteX228" fmla="*/ 1176603 w 12191999"/>
              <a:gd name="connsiteY228" fmla="*/ 6173423 h 6551875"/>
              <a:gd name="connsiteX229" fmla="*/ 1124215 w 12191999"/>
              <a:gd name="connsiteY229" fmla="*/ 6162311 h 6551875"/>
              <a:gd name="connsiteX230" fmla="*/ 1078178 w 12191999"/>
              <a:gd name="connsiteY230" fmla="*/ 6148023 h 6551875"/>
              <a:gd name="connsiteX231" fmla="*/ 1036903 w 12191999"/>
              <a:gd name="connsiteY231" fmla="*/ 6132148 h 6551875"/>
              <a:gd name="connsiteX232" fmla="*/ 1000390 w 12191999"/>
              <a:gd name="connsiteY232" fmla="*/ 6113098 h 6551875"/>
              <a:gd name="connsiteX233" fmla="*/ 962290 w 12191999"/>
              <a:gd name="connsiteY233" fmla="*/ 6094048 h 6551875"/>
              <a:gd name="connsiteX234" fmla="*/ 924190 w 12191999"/>
              <a:gd name="connsiteY234" fmla="*/ 6074998 h 6551875"/>
              <a:gd name="connsiteX235" fmla="*/ 887678 w 12191999"/>
              <a:gd name="connsiteY235" fmla="*/ 6059123 h 6551875"/>
              <a:gd name="connsiteX236" fmla="*/ 846403 w 12191999"/>
              <a:gd name="connsiteY236" fmla="*/ 6043248 h 6551875"/>
              <a:gd name="connsiteX237" fmla="*/ 800365 w 12191999"/>
              <a:gd name="connsiteY237" fmla="*/ 6027373 h 6551875"/>
              <a:gd name="connsiteX238" fmla="*/ 747978 w 12191999"/>
              <a:gd name="connsiteY238" fmla="*/ 6016261 h 6551875"/>
              <a:gd name="connsiteX239" fmla="*/ 687653 w 12191999"/>
              <a:gd name="connsiteY239" fmla="*/ 6009911 h 6551875"/>
              <a:gd name="connsiteX240" fmla="*/ 619390 w 12191999"/>
              <a:gd name="connsiteY240" fmla="*/ 6006736 h 6551875"/>
              <a:gd name="connsiteX241" fmla="*/ 551128 w 12191999"/>
              <a:gd name="connsiteY241" fmla="*/ 6009911 h 6551875"/>
              <a:gd name="connsiteX242" fmla="*/ 490803 w 12191999"/>
              <a:gd name="connsiteY242" fmla="*/ 6016261 h 6551875"/>
              <a:gd name="connsiteX243" fmla="*/ 438415 w 12191999"/>
              <a:gd name="connsiteY243" fmla="*/ 6027373 h 6551875"/>
              <a:gd name="connsiteX244" fmla="*/ 392378 w 12191999"/>
              <a:gd name="connsiteY244" fmla="*/ 6043248 h 6551875"/>
              <a:gd name="connsiteX245" fmla="*/ 351103 w 12191999"/>
              <a:gd name="connsiteY245" fmla="*/ 6059123 h 6551875"/>
              <a:gd name="connsiteX246" fmla="*/ 314590 w 12191999"/>
              <a:gd name="connsiteY246" fmla="*/ 6074998 h 6551875"/>
              <a:gd name="connsiteX247" fmla="*/ 276490 w 12191999"/>
              <a:gd name="connsiteY247" fmla="*/ 6094048 h 6551875"/>
              <a:gd name="connsiteX248" fmla="*/ 238390 w 12191999"/>
              <a:gd name="connsiteY248" fmla="*/ 6113098 h 6551875"/>
              <a:gd name="connsiteX249" fmla="*/ 201878 w 12191999"/>
              <a:gd name="connsiteY249" fmla="*/ 6132148 h 6551875"/>
              <a:gd name="connsiteX250" fmla="*/ 160603 w 12191999"/>
              <a:gd name="connsiteY250" fmla="*/ 6148023 h 6551875"/>
              <a:gd name="connsiteX251" fmla="*/ 114565 w 12191999"/>
              <a:gd name="connsiteY251" fmla="*/ 6162311 h 6551875"/>
              <a:gd name="connsiteX252" fmla="*/ 62178 w 12191999"/>
              <a:gd name="connsiteY252" fmla="*/ 6173423 h 6551875"/>
              <a:gd name="connsiteX253" fmla="*/ 1853 w 12191999"/>
              <a:gd name="connsiteY253" fmla="*/ 6181361 h 6551875"/>
              <a:gd name="connsiteX254" fmla="*/ 1 w 12191999"/>
              <a:gd name="connsiteY254" fmla="*/ 6181404 h 6551875"/>
              <a:gd name="connsiteX255" fmla="*/ 1 w 12191999"/>
              <a:gd name="connsiteY255" fmla="*/ 6551875 h 6551875"/>
              <a:gd name="connsiteX256" fmla="*/ 0 w 12191999"/>
              <a:gd name="connsiteY256" fmla="*/ 6551875 h 6551875"/>
              <a:gd name="connsiteX257" fmla="*/ 0 w 12191999"/>
              <a:gd name="connsiteY257" fmla="*/ 0 h 655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191999" h="6551875">
                <a:moveTo>
                  <a:pt x="0" y="0"/>
                </a:moveTo>
                <a:lnTo>
                  <a:pt x="12191999" y="0"/>
                </a:lnTo>
                <a:lnTo>
                  <a:pt x="12191999" y="6181404"/>
                </a:lnTo>
                <a:lnTo>
                  <a:pt x="12190147" y="6181361"/>
                </a:lnTo>
                <a:lnTo>
                  <a:pt x="12129821" y="6173424"/>
                </a:lnTo>
                <a:lnTo>
                  <a:pt x="12077433" y="6162311"/>
                </a:lnTo>
                <a:lnTo>
                  <a:pt x="12031397" y="6148023"/>
                </a:lnTo>
                <a:lnTo>
                  <a:pt x="11990121" y="6132148"/>
                </a:lnTo>
                <a:lnTo>
                  <a:pt x="11953609" y="6113098"/>
                </a:lnTo>
                <a:lnTo>
                  <a:pt x="11915509" y="6094048"/>
                </a:lnTo>
                <a:lnTo>
                  <a:pt x="11877409" y="6074998"/>
                </a:lnTo>
                <a:lnTo>
                  <a:pt x="11840897" y="6059123"/>
                </a:lnTo>
                <a:lnTo>
                  <a:pt x="11799621" y="6043248"/>
                </a:lnTo>
                <a:lnTo>
                  <a:pt x="11753583" y="6027373"/>
                </a:lnTo>
                <a:lnTo>
                  <a:pt x="11701197" y="6016261"/>
                </a:lnTo>
                <a:lnTo>
                  <a:pt x="11640871" y="6009911"/>
                </a:lnTo>
                <a:lnTo>
                  <a:pt x="11572609" y="6006736"/>
                </a:lnTo>
                <a:lnTo>
                  <a:pt x="11504347" y="6009911"/>
                </a:lnTo>
                <a:lnTo>
                  <a:pt x="11444021" y="6016261"/>
                </a:lnTo>
                <a:lnTo>
                  <a:pt x="11391633" y="6027373"/>
                </a:lnTo>
                <a:lnTo>
                  <a:pt x="11345597" y="6043248"/>
                </a:lnTo>
                <a:lnTo>
                  <a:pt x="11304321" y="6059123"/>
                </a:lnTo>
                <a:lnTo>
                  <a:pt x="11267809" y="6074998"/>
                </a:lnTo>
                <a:lnTo>
                  <a:pt x="11229709" y="6094048"/>
                </a:lnTo>
                <a:lnTo>
                  <a:pt x="11191609" y="6113098"/>
                </a:lnTo>
                <a:lnTo>
                  <a:pt x="11155097" y="6132148"/>
                </a:lnTo>
                <a:lnTo>
                  <a:pt x="11113821" y="6148023"/>
                </a:lnTo>
                <a:lnTo>
                  <a:pt x="11067783" y="6162311"/>
                </a:lnTo>
                <a:lnTo>
                  <a:pt x="11015397" y="6173423"/>
                </a:lnTo>
                <a:lnTo>
                  <a:pt x="10955071" y="6181361"/>
                </a:lnTo>
                <a:lnTo>
                  <a:pt x="10886809" y="6182948"/>
                </a:lnTo>
                <a:lnTo>
                  <a:pt x="10818547" y="6181361"/>
                </a:lnTo>
                <a:lnTo>
                  <a:pt x="10758221" y="6173423"/>
                </a:lnTo>
                <a:lnTo>
                  <a:pt x="10705833" y="6162311"/>
                </a:lnTo>
                <a:lnTo>
                  <a:pt x="10659797" y="6148023"/>
                </a:lnTo>
                <a:lnTo>
                  <a:pt x="10618521" y="6132148"/>
                </a:lnTo>
                <a:lnTo>
                  <a:pt x="10582009" y="6113098"/>
                </a:lnTo>
                <a:lnTo>
                  <a:pt x="10543909" y="6094048"/>
                </a:lnTo>
                <a:lnTo>
                  <a:pt x="10505809" y="6074998"/>
                </a:lnTo>
                <a:lnTo>
                  <a:pt x="10469297" y="6059123"/>
                </a:lnTo>
                <a:lnTo>
                  <a:pt x="10428021" y="6043248"/>
                </a:lnTo>
                <a:lnTo>
                  <a:pt x="10381983" y="6027373"/>
                </a:lnTo>
                <a:lnTo>
                  <a:pt x="10329597" y="6016261"/>
                </a:lnTo>
                <a:lnTo>
                  <a:pt x="10269271" y="6009911"/>
                </a:lnTo>
                <a:lnTo>
                  <a:pt x="10201009" y="6006736"/>
                </a:lnTo>
                <a:lnTo>
                  <a:pt x="10132747" y="6009911"/>
                </a:lnTo>
                <a:lnTo>
                  <a:pt x="10072421" y="6016261"/>
                </a:lnTo>
                <a:lnTo>
                  <a:pt x="10020033" y="6027373"/>
                </a:lnTo>
                <a:lnTo>
                  <a:pt x="9973997" y="6043248"/>
                </a:lnTo>
                <a:lnTo>
                  <a:pt x="9932721" y="6059123"/>
                </a:lnTo>
                <a:lnTo>
                  <a:pt x="9896209" y="6074998"/>
                </a:lnTo>
                <a:lnTo>
                  <a:pt x="9820009" y="6113098"/>
                </a:lnTo>
                <a:lnTo>
                  <a:pt x="9783497" y="6132148"/>
                </a:lnTo>
                <a:lnTo>
                  <a:pt x="9742221" y="6148023"/>
                </a:lnTo>
                <a:lnTo>
                  <a:pt x="9696183" y="6162311"/>
                </a:lnTo>
                <a:lnTo>
                  <a:pt x="9643797" y="6173423"/>
                </a:lnTo>
                <a:lnTo>
                  <a:pt x="9583471" y="6181361"/>
                </a:lnTo>
                <a:lnTo>
                  <a:pt x="9515209" y="6182948"/>
                </a:lnTo>
                <a:lnTo>
                  <a:pt x="9446947" y="6181361"/>
                </a:lnTo>
                <a:lnTo>
                  <a:pt x="9386621" y="6173423"/>
                </a:lnTo>
                <a:lnTo>
                  <a:pt x="9334233" y="6162311"/>
                </a:lnTo>
                <a:lnTo>
                  <a:pt x="9288197" y="6148023"/>
                </a:lnTo>
                <a:lnTo>
                  <a:pt x="9246921" y="6132148"/>
                </a:lnTo>
                <a:lnTo>
                  <a:pt x="9210409" y="6113098"/>
                </a:lnTo>
                <a:lnTo>
                  <a:pt x="9172309" y="6094048"/>
                </a:lnTo>
                <a:lnTo>
                  <a:pt x="9134209" y="6074998"/>
                </a:lnTo>
                <a:lnTo>
                  <a:pt x="9097697" y="6059123"/>
                </a:lnTo>
                <a:lnTo>
                  <a:pt x="9056421" y="6043248"/>
                </a:lnTo>
                <a:lnTo>
                  <a:pt x="9010383" y="6027373"/>
                </a:lnTo>
                <a:lnTo>
                  <a:pt x="8957997" y="6016261"/>
                </a:lnTo>
                <a:lnTo>
                  <a:pt x="8897671" y="6009911"/>
                </a:lnTo>
                <a:lnTo>
                  <a:pt x="8827821" y="6006736"/>
                </a:lnTo>
                <a:lnTo>
                  <a:pt x="8761147" y="6009911"/>
                </a:lnTo>
                <a:lnTo>
                  <a:pt x="8700821" y="6016261"/>
                </a:lnTo>
                <a:lnTo>
                  <a:pt x="8648433" y="6027373"/>
                </a:lnTo>
                <a:lnTo>
                  <a:pt x="8602397" y="6043248"/>
                </a:lnTo>
                <a:lnTo>
                  <a:pt x="8561121" y="6059123"/>
                </a:lnTo>
                <a:lnTo>
                  <a:pt x="8524609" y="6074998"/>
                </a:lnTo>
                <a:lnTo>
                  <a:pt x="8486509" y="6094048"/>
                </a:lnTo>
                <a:lnTo>
                  <a:pt x="8448409" y="6113098"/>
                </a:lnTo>
                <a:lnTo>
                  <a:pt x="8411897" y="6132148"/>
                </a:lnTo>
                <a:lnTo>
                  <a:pt x="8370622" y="6148023"/>
                </a:lnTo>
                <a:lnTo>
                  <a:pt x="8324584" y="6162311"/>
                </a:lnTo>
                <a:lnTo>
                  <a:pt x="8272197" y="6173423"/>
                </a:lnTo>
                <a:lnTo>
                  <a:pt x="8211872" y="6181361"/>
                </a:lnTo>
                <a:lnTo>
                  <a:pt x="8143609" y="6182948"/>
                </a:lnTo>
                <a:lnTo>
                  <a:pt x="8075347" y="6181361"/>
                </a:lnTo>
                <a:lnTo>
                  <a:pt x="8015022" y="6173423"/>
                </a:lnTo>
                <a:lnTo>
                  <a:pt x="7962634" y="6162311"/>
                </a:lnTo>
                <a:lnTo>
                  <a:pt x="7916597" y="6148023"/>
                </a:lnTo>
                <a:lnTo>
                  <a:pt x="7875322" y="6132148"/>
                </a:lnTo>
                <a:lnTo>
                  <a:pt x="7838809" y="6113098"/>
                </a:lnTo>
                <a:lnTo>
                  <a:pt x="7800709" y="6094048"/>
                </a:lnTo>
                <a:lnTo>
                  <a:pt x="7762609" y="6074998"/>
                </a:lnTo>
                <a:lnTo>
                  <a:pt x="7726097" y="6059123"/>
                </a:lnTo>
                <a:lnTo>
                  <a:pt x="7684822" y="6043248"/>
                </a:lnTo>
                <a:lnTo>
                  <a:pt x="7638784" y="6027373"/>
                </a:lnTo>
                <a:lnTo>
                  <a:pt x="7586397" y="6016261"/>
                </a:lnTo>
                <a:lnTo>
                  <a:pt x="7526072" y="6009911"/>
                </a:lnTo>
                <a:lnTo>
                  <a:pt x="7457809" y="6006736"/>
                </a:lnTo>
                <a:lnTo>
                  <a:pt x="7389547" y="6009911"/>
                </a:lnTo>
                <a:lnTo>
                  <a:pt x="7329222" y="6016261"/>
                </a:lnTo>
                <a:lnTo>
                  <a:pt x="7276834" y="6027373"/>
                </a:lnTo>
                <a:lnTo>
                  <a:pt x="7230797" y="6043248"/>
                </a:lnTo>
                <a:lnTo>
                  <a:pt x="7189522" y="6059123"/>
                </a:lnTo>
                <a:lnTo>
                  <a:pt x="7153009" y="6074998"/>
                </a:lnTo>
                <a:lnTo>
                  <a:pt x="7114909" y="6094048"/>
                </a:lnTo>
                <a:lnTo>
                  <a:pt x="7076809" y="6113098"/>
                </a:lnTo>
                <a:lnTo>
                  <a:pt x="7040297" y="6132148"/>
                </a:lnTo>
                <a:lnTo>
                  <a:pt x="6999022" y="6148023"/>
                </a:lnTo>
                <a:lnTo>
                  <a:pt x="6952984" y="6162311"/>
                </a:lnTo>
                <a:lnTo>
                  <a:pt x="6900597" y="6173423"/>
                </a:lnTo>
                <a:lnTo>
                  <a:pt x="6840272" y="6181361"/>
                </a:lnTo>
                <a:lnTo>
                  <a:pt x="6781800" y="6182721"/>
                </a:lnTo>
                <a:lnTo>
                  <a:pt x="6723328" y="6181361"/>
                </a:lnTo>
                <a:lnTo>
                  <a:pt x="6663003" y="6173423"/>
                </a:lnTo>
                <a:lnTo>
                  <a:pt x="6610615" y="6162311"/>
                </a:lnTo>
                <a:lnTo>
                  <a:pt x="6564578" y="6148023"/>
                </a:lnTo>
                <a:lnTo>
                  <a:pt x="6523303" y="6132148"/>
                </a:lnTo>
                <a:lnTo>
                  <a:pt x="6486790" y="6113098"/>
                </a:lnTo>
                <a:lnTo>
                  <a:pt x="6448690" y="6094048"/>
                </a:lnTo>
                <a:lnTo>
                  <a:pt x="6410590" y="6074998"/>
                </a:lnTo>
                <a:lnTo>
                  <a:pt x="6374078" y="6059123"/>
                </a:lnTo>
                <a:lnTo>
                  <a:pt x="6332803" y="6043248"/>
                </a:lnTo>
                <a:lnTo>
                  <a:pt x="6286765" y="6027373"/>
                </a:lnTo>
                <a:lnTo>
                  <a:pt x="6234378" y="6016261"/>
                </a:lnTo>
                <a:lnTo>
                  <a:pt x="6174053" y="6009911"/>
                </a:lnTo>
                <a:lnTo>
                  <a:pt x="6105790" y="6006736"/>
                </a:lnTo>
                <a:lnTo>
                  <a:pt x="6096000" y="6007191"/>
                </a:lnTo>
                <a:lnTo>
                  <a:pt x="6086211" y="6006736"/>
                </a:lnTo>
                <a:lnTo>
                  <a:pt x="6017949" y="6009911"/>
                </a:lnTo>
                <a:lnTo>
                  <a:pt x="5957622" y="6016261"/>
                </a:lnTo>
                <a:lnTo>
                  <a:pt x="5905235" y="6027373"/>
                </a:lnTo>
                <a:lnTo>
                  <a:pt x="5859197" y="6043248"/>
                </a:lnTo>
                <a:lnTo>
                  <a:pt x="5817922" y="6059123"/>
                </a:lnTo>
                <a:lnTo>
                  <a:pt x="5781409" y="6074998"/>
                </a:lnTo>
                <a:lnTo>
                  <a:pt x="5743309" y="6094048"/>
                </a:lnTo>
                <a:lnTo>
                  <a:pt x="5705211" y="6113098"/>
                </a:lnTo>
                <a:lnTo>
                  <a:pt x="5668697" y="6132148"/>
                </a:lnTo>
                <a:lnTo>
                  <a:pt x="5627422" y="6148023"/>
                </a:lnTo>
                <a:lnTo>
                  <a:pt x="5581384" y="6162311"/>
                </a:lnTo>
                <a:lnTo>
                  <a:pt x="5528997" y="6173423"/>
                </a:lnTo>
                <a:lnTo>
                  <a:pt x="5468672" y="6181361"/>
                </a:lnTo>
                <a:lnTo>
                  <a:pt x="5410200" y="6182721"/>
                </a:lnTo>
                <a:lnTo>
                  <a:pt x="5351728" y="6181361"/>
                </a:lnTo>
                <a:lnTo>
                  <a:pt x="5291402" y="6173423"/>
                </a:lnTo>
                <a:lnTo>
                  <a:pt x="5239015" y="6162311"/>
                </a:lnTo>
                <a:lnTo>
                  <a:pt x="5192979" y="6148023"/>
                </a:lnTo>
                <a:lnTo>
                  <a:pt x="5151703" y="6132148"/>
                </a:lnTo>
                <a:lnTo>
                  <a:pt x="5115190" y="6113098"/>
                </a:lnTo>
                <a:lnTo>
                  <a:pt x="5077092" y="6094048"/>
                </a:lnTo>
                <a:lnTo>
                  <a:pt x="5038990" y="6074998"/>
                </a:lnTo>
                <a:lnTo>
                  <a:pt x="5002479" y="6059123"/>
                </a:lnTo>
                <a:lnTo>
                  <a:pt x="4961203" y="6043248"/>
                </a:lnTo>
                <a:lnTo>
                  <a:pt x="4915166" y="6027373"/>
                </a:lnTo>
                <a:lnTo>
                  <a:pt x="4862778" y="6016261"/>
                </a:lnTo>
                <a:lnTo>
                  <a:pt x="4802454" y="6009911"/>
                </a:lnTo>
                <a:lnTo>
                  <a:pt x="4734190" y="6006736"/>
                </a:lnTo>
                <a:lnTo>
                  <a:pt x="4665929" y="6009911"/>
                </a:lnTo>
                <a:lnTo>
                  <a:pt x="4605603" y="6016261"/>
                </a:lnTo>
                <a:lnTo>
                  <a:pt x="4553217" y="6027373"/>
                </a:lnTo>
                <a:lnTo>
                  <a:pt x="4507178" y="6043248"/>
                </a:lnTo>
                <a:lnTo>
                  <a:pt x="4465903" y="6059123"/>
                </a:lnTo>
                <a:lnTo>
                  <a:pt x="4429390" y="6074998"/>
                </a:lnTo>
                <a:lnTo>
                  <a:pt x="4353190" y="6113098"/>
                </a:lnTo>
                <a:lnTo>
                  <a:pt x="4316678" y="6132148"/>
                </a:lnTo>
                <a:lnTo>
                  <a:pt x="4275403" y="6148023"/>
                </a:lnTo>
                <a:lnTo>
                  <a:pt x="4229365" y="6162311"/>
                </a:lnTo>
                <a:lnTo>
                  <a:pt x="4176978" y="6173423"/>
                </a:lnTo>
                <a:lnTo>
                  <a:pt x="4116653" y="6181361"/>
                </a:lnTo>
                <a:lnTo>
                  <a:pt x="4048390" y="6182948"/>
                </a:lnTo>
                <a:lnTo>
                  <a:pt x="3980128" y="6181361"/>
                </a:lnTo>
                <a:lnTo>
                  <a:pt x="3919803" y="6173423"/>
                </a:lnTo>
                <a:lnTo>
                  <a:pt x="3867415" y="6162311"/>
                </a:lnTo>
                <a:lnTo>
                  <a:pt x="3821378" y="6148023"/>
                </a:lnTo>
                <a:lnTo>
                  <a:pt x="3780103" y="6132148"/>
                </a:lnTo>
                <a:lnTo>
                  <a:pt x="3743590" y="6113098"/>
                </a:lnTo>
                <a:lnTo>
                  <a:pt x="3705490" y="6094048"/>
                </a:lnTo>
                <a:lnTo>
                  <a:pt x="3667390" y="6074998"/>
                </a:lnTo>
                <a:lnTo>
                  <a:pt x="3630878" y="6059123"/>
                </a:lnTo>
                <a:lnTo>
                  <a:pt x="3589603" y="6043248"/>
                </a:lnTo>
                <a:lnTo>
                  <a:pt x="3543565" y="6027373"/>
                </a:lnTo>
                <a:lnTo>
                  <a:pt x="3491178" y="6016261"/>
                </a:lnTo>
                <a:lnTo>
                  <a:pt x="3430853" y="6009911"/>
                </a:lnTo>
                <a:lnTo>
                  <a:pt x="3361003" y="6006736"/>
                </a:lnTo>
                <a:lnTo>
                  <a:pt x="3294328" y="6009911"/>
                </a:lnTo>
                <a:lnTo>
                  <a:pt x="3234003" y="6016261"/>
                </a:lnTo>
                <a:lnTo>
                  <a:pt x="3181615" y="6027373"/>
                </a:lnTo>
                <a:lnTo>
                  <a:pt x="3135578" y="6043248"/>
                </a:lnTo>
                <a:lnTo>
                  <a:pt x="3094303" y="6059123"/>
                </a:lnTo>
                <a:lnTo>
                  <a:pt x="3057790" y="6074998"/>
                </a:lnTo>
                <a:lnTo>
                  <a:pt x="3019690" y="6094048"/>
                </a:lnTo>
                <a:lnTo>
                  <a:pt x="2981590" y="6113098"/>
                </a:lnTo>
                <a:lnTo>
                  <a:pt x="2945078" y="6132148"/>
                </a:lnTo>
                <a:lnTo>
                  <a:pt x="2903803" y="6148023"/>
                </a:lnTo>
                <a:lnTo>
                  <a:pt x="2857765" y="6162311"/>
                </a:lnTo>
                <a:lnTo>
                  <a:pt x="2805378" y="6173423"/>
                </a:lnTo>
                <a:lnTo>
                  <a:pt x="2745053" y="6181361"/>
                </a:lnTo>
                <a:lnTo>
                  <a:pt x="2676790" y="6182948"/>
                </a:lnTo>
                <a:lnTo>
                  <a:pt x="2608528" y="6181361"/>
                </a:lnTo>
                <a:lnTo>
                  <a:pt x="2548203" y="6173423"/>
                </a:lnTo>
                <a:lnTo>
                  <a:pt x="2495815" y="6162311"/>
                </a:lnTo>
                <a:lnTo>
                  <a:pt x="2449778" y="6148023"/>
                </a:lnTo>
                <a:lnTo>
                  <a:pt x="2408503" y="6132148"/>
                </a:lnTo>
                <a:lnTo>
                  <a:pt x="2371990" y="6113098"/>
                </a:lnTo>
                <a:lnTo>
                  <a:pt x="2333890" y="6094048"/>
                </a:lnTo>
                <a:lnTo>
                  <a:pt x="2295790" y="6074998"/>
                </a:lnTo>
                <a:lnTo>
                  <a:pt x="2259278" y="6059123"/>
                </a:lnTo>
                <a:lnTo>
                  <a:pt x="2218003" y="6043248"/>
                </a:lnTo>
                <a:lnTo>
                  <a:pt x="2171965" y="6027373"/>
                </a:lnTo>
                <a:lnTo>
                  <a:pt x="2119578" y="6016261"/>
                </a:lnTo>
                <a:lnTo>
                  <a:pt x="2059253" y="6009911"/>
                </a:lnTo>
                <a:lnTo>
                  <a:pt x="1990990" y="6006736"/>
                </a:lnTo>
                <a:lnTo>
                  <a:pt x="1922728" y="6009911"/>
                </a:lnTo>
                <a:lnTo>
                  <a:pt x="1862403" y="6016261"/>
                </a:lnTo>
                <a:lnTo>
                  <a:pt x="1810015" y="6027373"/>
                </a:lnTo>
                <a:lnTo>
                  <a:pt x="1763978" y="6043248"/>
                </a:lnTo>
                <a:lnTo>
                  <a:pt x="1722703" y="6059123"/>
                </a:lnTo>
                <a:lnTo>
                  <a:pt x="1686190" y="6074998"/>
                </a:lnTo>
                <a:lnTo>
                  <a:pt x="1648090" y="6094048"/>
                </a:lnTo>
                <a:lnTo>
                  <a:pt x="1609990" y="6113098"/>
                </a:lnTo>
                <a:lnTo>
                  <a:pt x="1573478" y="6132148"/>
                </a:lnTo>
                <a:lnTo>
                  <a:pt x="1532203" y="6148023"/>
                </a:lnTo>
                <a:lnTo>
                  <a:pt x="1486165" y="6162311"/>
                </a:lnTo>
                <a:lnTo>
                  <a:pt x="1433778" y="6173423"/>
                </a:lnTo>
                <a:lnTo>
                  <a:pt x="1373453" y="6181361"/>
                </a:lnTo>
                <a:lnTo>
                  <a:pt x="1305190" y="6182948"/>
                </a:lnTo>
                <a:lnTo>
                  <a:pt x="1236928" y="6181361"/>
                </a:lnTo>
                <a:lnTo>
                  <a:pt x="1176603" y="6173423"/>
                </a:lnTo>
                <a:lnTo>
                  <a:pt x="1124215" y="6162311"/>
                </a:lnTo>
                <a:lnTo>
                  <a:pt x="1078178" y="6148023"/>
                </a:lnTo>
                <a:lnTo>
                  <a:pt x="1036903" y="6132148"/>
                </a:lnTo>
                <a:lnTo>
                  <a:pt x="1000390" y="6113098"/>
                </a:lnTo>
                <a:lnTo>
                  <a:pt x="962290" y="6094048"/>
                </a:lnTo>
                <a:lnTo>
                  <a:pt x="924190" y="6074998"/>
                </a:lnTo>
                <a:lnTo>
                  <a:pt x="887678" y="6059123"/>
                </a:lnTo>
                <a:lnTo>
                  <a:pt x="846403" y="6043248"/>
                </a:lnTo>
                <a:lnTo>
                  <a:pt x="800365" y="6027373"/>
                </a:lnTo>
                <a:lnTo>
                  <a:pt x="747978" y="6016261"/>
                </a:lnTo>
                <a:lnTo>
                  <a:pt x="687653" y="6009911"/>
                </a:lnTo>
                <a:lnTo>
                  <a:pt x="619390" y="6006736"/>
                </a:lnTo>
                <a:lnTo>
                  <a:pt x="551128" y="6009911"/>
                </a:lnTo>
                <a:lnTo>
                  <a:pt x="490803" y="6016261"/>
                </a:lnTo>
                <a:lnTo>
                  <a:pt x="438415" y="6027373"/>
                </a:lnTo>
                <a:lnTo>
                  <a:pt x="392378" y="6043248"/>
                </a:lnTo>
                <a:lnTo>
                  <a:pt x="351103" y="6059123"/>
                </a:lnTo>
                <a:lnTo>
                  <a:pt x="314590" y="6074998"/>
                </a:lnTo>
                <a:lnTo>
                  <a:pt x="276490" y="6094048"/>
                </a:lnTo>
                <a:lnTo>
                  <a:pt x="238390" y="6113098"/>
                </a:lnTo>
                <a:lnTo>
                  <a:pt x="201878" y="6132148"/>
                </a:lnTo>
                <a:lnTo>
                  <a:pt x="160603" y="6148023"/>
                </a:lnTo>
                <a:lnTo>
                  <a:pt x="114565" y="6162311"/>
                </a:lnTo>
                <a:lnTo>
                  <a:pt x="62178" y="6173423"/>
                </a:lnTo>
                <a:lnTo>
                  <a:pt x="1853" y="6181361"/>
                </a:lnTo>
                <a:lnTo>
                  <a:pt x="1" y="6181404"/>
                </a:lnTo>
                <a:lnTo>
                  <a:pt x="1" y="6551875"/>
                </a:lnTo>
                <a:lnTo>
                  <a:pt x="0" y="65518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ECAE80-F3A0-C244-B76B-A331A63FDEB9}"/>
              </a:ext>
            </a:extLst>
          </p:cNvPr>
          <p:cNvSpPr>
            <a:spLocks noGrp="1"/>
          </p:cNvSpPr>
          <p:nvPr>
            <p:ph type="title"/>
          </p:nvPr>
        </p:nvSpPr>
        <p:spPr>
          <a:xfrm>
            <a:off x="761996" y="662400"/>
            <a:ext cx="10668004" cy="1113295"/>
          </a:xfrm>
        </p:spPr>
        <p:txBody>
          <a:bodyPr anchor="t">
            <a:normAutofit/>
          </a:bodyPr>
          <a:lstStyle/>
          <a:p>
            <a:r>
              <a:rPr lang="en-US"/>
              <a:t>L</a:t>
            </a:r>
            <a:r>
              <a:rPr lang="en-TH"/>
              <a:t>inear and non-linear data structures</a:t>
            </a:r>
            <a:endParaRPr lang="en-TH" dirty="0"/>
          </a:p>
        </p:txBody>
      </p:sp>
      <p:graphicFrame>
        <p:nvGraphicFramePr>
          <p:cNvPr id="4" name="Content Placeholder 3">
            <a:extLst>
              <a:ext uri="{FF2B5EF4-FFF2-40B4-BE49-F238E27FC236}">
                <a16:creationId xmlns:a16="http://schemas.microsoft.com/office/drawing/2014/main" id="{607747C4-CBF2-B741-BF70-16140FD04746}"/>
              </a:ext>
            </a:extLst>
          </p:cNvPr>
          <p:cNvGraphicFramePr>
            <a:graphicFrameLocks noGrp="1"/>
          </p:cNvGraphicFramePr>
          <p:nvPr>
            <p:ph idx="1"/>
            <p:extLst>
              <p:ext uri="{D42A27DB-BD31-4B8C-83A1-F6EECF244321}">
                <p14:modId xmlns:p14="http://schemas.microsoft.com/office/powerpoint/2010/main" val="2654728934"/>
              </p:ext>
            </p:extLst>
          </p:nvPr>
        </p:nvGraphicFramePr>
        <p:xfrm>
          <a:off x="537338" y="1330689"/>
          <a:ext cx="11117319" cy="4627212"/>
        </p:xfrm>
        <a:graphic>
          <a:graphicData uri="http://schemas.openxmlformats.org/drawingml/2006/table">
            <a:tbl>
              <a:tblPr/>
              <a:tblGrid>
                <a:gridCol w="1836846">
                  <a:extLst>
                    <a:ext uri="{9D8B030D-6E8A-4147-A177-3AD203B41FA5}">
                      <a16:colId xmlns:a16="http://schemas.microsoft.com/office/drawing/2014/main" val="3058325461"/>
                    </a:ext>
                  </a:extLst>
                </a:gridCol>
                <a:gridCol w="4523931">
                  <a:extLst>
                    <a:ext uri="{9D8B030D-6E8A-4147-A177-3AD203B41FA5}">
                      <a16:colId xmlns:a16="http://schemas.microsoft.com/office/drawing/2014/main" val="288209776"/>
                    </a:ext>
                  </a:extLst>
                </a:gridCol>
                <a:gridCol w="4756542">
                  <a:extLst>
                    <a:ext uri="{9D8B030D-6E8A-4147-A177-3AD203B41FA5}">
                      <a16:colId xmlns:a16="http://schemas.microsoft.com/office/drawing/2014/main" val="2078419524"/>
                    </a:ext>
                  </a:extLst>
                </a:gridCol>
              </a:tblGrid>
              <a:tr h="353904">
                <a:tc>
                  <a:txBody>
                    <a:bodyPr/>
                    <a:lstStyle/>
                    <a:p>
                      <a:pPr algn="ctr" fontAlgn="t">
                        <a:spcBef>
                          <a:spcPts val="0"/>
                        </a:spcBef>
                        <a:spcAft>
                          <a:spcPts val="0"/>
                        </a:spcAft>
                      </a:pPr>
                      <a:r>
                        <a:rPr lang="en-US" sz="1600" b="1" i="0" u="none" strike="noStrike" dirty="0">
                          <a:effectLst/>
                          <a:latin typeface="Arial" panose="020B0604020202020204" pitchFamily="34" charset="0"/>
                        </a:rPr>
                        <a:t>Key</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solidFill>
                  </a:tcPr>
                </a:tc>
                <a:tc>
                  <a:txBody>
                    <a:bodyPr/>
                    <a:lstStyle/>
                    <a:p>
                      <a:pPr algn="ctr" fontAlgn="t">
                        <a:spcBef>
                          <a:spcPts val="0"/>
                        </a:spcBef>
                        <a:spcAft>
                          <a:spcPts val="0"/>
                        </a:spcAft>
                      </a:pPr>
                      <a:r>
                        <a:rPr lang="en-US" sz="1600" b="1" i="0" u="none" strike="noStrike" dirty="0">
                          <a:effectLst/>
                          <a:latin typeface="Arial" panose="020B0604020202020204" pitchFamily="34" charset="0"/>
                        </a:rPr>
                        <a:t>Linear Data Structures</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solidFill>
                  </a:tcPr>
                </a:tc>
                <a:tc>
                  <a:txBody>
                    <a:bodyPr/>
                    <a:lstStyle/>
                    <a:p>
                      <a:pPr algn="ctr" fontAlgn="t">
                        <a:spcBef>
                          <a:spcPts val="0"/>
                        </a:spcBef>
                        <a:spcAft>
                          <a:spcPts val="0"/>
                        </a:spcAft>
                      </a:pPr>
                      <a:r>
                        <a:rPr lang="en-US" sz="1600" b="1" i="0" u="none" strike="noStrike" dirty="0">
                          <a:effectLst/>
                          <a:latin typeface="Arial" panose="020B0604020202020204" pitchFamily="34" charset="0"/>
                        </a:rPr>
                        <a:t>Non-linear Data Structures</a:t>
                      </a:r>
                    </a:p>
                  </a:txBody>
                  <a:tcPr marL="42137" marR="42137" marT="42137" marB="42137">
                    <a:lnL w="9525" cap="flat" cmpd="sng" algn="ctr">
                      <a:solidFill>
                        <a:srgbClr val="DDDDDD"/>
                      </a:solidFill>
                      <a:prstDash val="solid"/>
                      <a:round/>
                      <a:headEnd type="none" w="med" len="med"/>
                      <a:tailEnd type="none" w="med" len="med"/>
                    </a:lnL>
                    <a:lnR>
                      <a:noFill/>
                    </a:lnR>
                    <a:lnT>
                      <a:noFill/>
                    </a:lnT>
                    <a:lnB w="9525" cap="flat" cmpd="sng" algn="ctr">
                      <a:solidFill>
                        <a:srgbClr val="DDDDDD"/>
                      </a:solidFill>
                      <a:prstDash val="solid"/>
                      <a:round/>
                      <a:headEnd type="none" w="med" len="med"/>
                      <a:tailEnd type="none" w="med" len="med"/>
                    </a:lnB>
                    <a:solidFill>
                      <a:schemeClr val="accent2"/>
                    </a:solidFill>
                  </a:tcPr>
                </a:tc>
                <a:extLst>
                  <a:ext uri="{0D108BD9-81ED-4DB2-BD59-A6C34878D82A}">
                    <a16:rowId xmlns:a16="http://schemas.microsoft.com/office/drawing/2014/main" val="1058524341"/>
                  </a:ext>
                </a:extLst>
              </a:tr>
              <a:tr h="563453">
                <a:tc>
                  <a:txBody>
                    <a:bodyPr/>
                    <a:lstStyle/>
                    <a:p>
                      <a:pPr algn="l" fontAlgn="t">
                        <a:spcBef>
                          <a:spcPts val="0"/>
                        </a:spcBef>
                        <a:spcAft>
                          <a:spcPts val="0"/>
                        </a:spcAft>
                      </a:pPr>
                      <a:r>
                        <a:rPr lang="en-US" sz="1600" b="0" i="0" u="none" strike="noStrike">
                          <a:effectLst/>
                          <a:latin typeface="Arial" panose="020B0604020202020204" pitchFamily="34" charset="0"/>
                        </a:rPr>
                        <a:t>Data Element Arrangement</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600" b="0" i="0" u="none" strike="noStrike" dirty="0">
                          <a:effectLst/>
                          <a:latin typeface="Arial" panose="020B0604020202020204" pitchFamily="34" charset="0"/>
                        </a:rPr>
                        <a:t>In linear data structure, data elements are sequentially connected and each element is traversable through a single run.</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600" b="0" i="0" u="none" strike="noStrike" dirty="0">
                          <a:effectLst/>
                          <a:latin typeface="Arial" panose="020B0604020202020204" pitchFamily="34" charset="0"/>
                        </a:rPr>
                        <a:t>In non-linear data structure, data elements are hierarchically connected and are present at various levels.</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60088596"/>
                  </a:ext>
                </a:extLst>
              </a:tr>
              <a:tr h="563453">
                <a:tc>
                  <a:txBody>
                    <a:bodyPr/>
                    <a:lstStyle/>
                    <a:p>
                      <a:pPr algn="l" fontAlgn="t">
                        <a:spcBef>
                          <a:spcPts val="0"/>
                        </a:spcBef>
                        <a:spcAft>
                          <a:spcPts val="0"/>
                        </a:spcAft>
                      </a:pPr>
                      <a:r>
                        <a:rPr lang="en-US" sz="1600" b="0" i="0" u="none" strike="noStrike">
                          <a:effectLst/>
                          <a:latin typeface="Arial" panose="020B0604020202020204" pitchFamily="34" charset="0"/>
                        </a:rPr>
                        <a:t>Levels</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600" b="0" i="0" u="none" strike="noStrike">
                          <a:effectLst/>
                          <a:latin typeface="Arial" panose="020B0604020202020204" pitchFamily="34" charset="0"/>
                        </a:rPr>
                        <a:t>In linear data structure, all data elements are present at a single level.</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600" b="0" i="0" u="none" strike="noStrike">
                          <a:effectLst/>
                          <a:latin typeface="Arial" panose="020B0604020202020204" pitchFamily="34" charset="0"/>
                        </a:rPr>
                        <a:t>In non-linear data structure, data elements are present at multiple levels.</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32684661"/>
                  </a:ext>
                </a:extLst>
              </a:tr>
              <a:tr h="563453">
                <a:tc>
                  <a:txBody>
                    <a:bodyPr/>
                    <a:lstStyle/>
                    <a:p>
                      <a:pPr algn="l" fontAlgn="t">
                        <a:spcBef>
                          <a:spcPts val="0"/>
                        </a:spcBef>
                        <a:spcAft>
                          <a:spcPts val="0"/>
                        </a:spcAft>
                      </a:pPr>
                      <a:r>
                        <a:rPr lang="en-US" sz="1600" b="0" i="0" u="none" strike="noStrike">
                          <a:effectLst/>
                          <a:latin typeface="Arial" panose="020B0604020202020204" pitchFamily="34" charset="0"/>
                        </a:rPr>
                        <a:t>Implementation complexity</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600" b="0" i="0" u="none" strike="noStrike" dirty="0">
                          <a:effectLst/>
                          <a:latin typeface="Arial" panose="020B0604020202020204" pitchFamily="34" charset="0"/>
                        </a:rPr>
                        <a:t>Linear data structures are easier to implement.</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600" b="0" i="0" u="none" strike="noStrike">
                          <a:effectLst/>
                          <a:latin typeface="Arial" panose="020B0604020202020204" pitchFamily="34" charset="0"/>
                        </a:rPr>
                        <a:t>Non-linear data structures are difficult to understand and implement as compared to linear data structures.</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084508"/>
                  </a:ext>
                </a:extLst>
              </a:tr>
              <a:tr h="563453">
                <a:tc>
                  <a:txBody>
                    <a:bodyPr/>
                    <a:lstStyle/>
                    <a:p>
                      <a:pPr algn="l" fontAlgn="t">
                        <a:spcBef>
                          <a:spcPts val="0"/>
                        </a:spcBef>
                        <a:spcAft>
                          <a:spcPts val="0"/>
                        </a:spcAft>
                      </a:pPr>
                      <a:r>
                        <a:rPr lang="en-US" sz="1600" b="0" i="0" u="none" strike="noStrike">
                          <a:effectLst/>
                          <a:latin typeface="Arial" panose="020B0604020202020204" pitchFamily="34" charset="0"/>
                        </a:rPr>
                        <a:t>Traversal</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600" b="0" i="0" u="none" strike="noStrike">
                          <a:effectLst/>
                          <a:latin typeface="Arial" panose="020B0604020202020204" pitchFamily="34" charset="0"/>
                        </a:rPr>
                        <a:t>Linear data structures can be traversed completely in a single run.</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600" b="0" i="0" u="none" strike="noStrike">
                          <a:effectLst/>
                          <a:latin typeface="Arial" panose="020B0604020202020204" pitchFamily="34" charset="0"/>
                        </a:rPr>
                        <a:t>Non-linear data structures are not easy to traverse and needs multiple runs to be traversed completely.</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75207081"/>
                  </a:ext>
                </a:extLst>
              </a:tr>
              <a:tr h="563453">
                <a:tc>
                  <a:txBody>
                    <a:bodyPr/>
                    <a:lstStyle/>
                    <a:p>
                      <a:pPr algn="l" fontAlgn="t">
                        <a:spcBef>
                          <a:spcPts val="0"/>
                        </a:spcBef>
                        <a:spcAft>
                          <a:spcPts val="0"/>
                        </a:spcAft>
                      </a:pPr>
                      <a:r>
                        <a:rPr lang="en-US" sz="1600" b="0" i="0" u="none" strike="noStrike">
                          <a:effectLst/>
                          <a:latin typeface="Arial" panose="020B0604020202020204" pitchFamily="34" charset="0"/>
                        </a:rPr>
                        <a:t>Memory utilization</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600" b="0" i="0" u="none" strike="noStrike" dirty="0">
                          <a:effectLst/>
                          <a:latin typeface="Arial" panose="020B0604020202020204" pitchFamily="34" charset="0"/>
                        </a:rPr>
                        <a:t>Linear data structures are not very memory friendly and are </a:t>
                      </a:r>
                      <a:r>
                        <a:rPr lang="en-US" sz="1600" b="0" i="0" u="none" strike="noStrike" dirty="0">
                          <a:effectLst/>
                          <a:highlight>
                            <a:srgbClr val="FFFF00"/>
                          </a:highlight>
                          <a:latin typeface="Arial" panose="020B0604020202020204" pitchFamily="34" charset="0"/>
                        </a:rPr>
                        <a:t>not utilizing memory efficiently</a:t>
                      </a:r>
                      <a:r>
                        <a:rPr lang="en-US" sz="1600" b="0" i="0" u="none" strike="noStrike" dirty="0">
                          <a:effectLst/>
                          <a:latin typeface="Arial" panose="020B0604020202020204" pitchFamily="34" charset="0"/>
                        </a:rPr>
                        <a:t>.</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600" b="0" i="0" u="none" strike="noStrike" dirty="0">
                          <a:effectLst/>
                          <a:latin typeface="Arial" panose="020B0604020202020204" pitchFamily="34" charset="0"/>
                        </a:rPr>
                        <a:t>Non-linear data structures </a:t>
                      </a:r>
                      <a:r>
                        <a:rPr lang="en-US" sz="1600" b="0" i="0" u="none" strike="noStrike" dirty="0">
                          <a:effectLst/>
                          <a:highlight>
                            <a:srgbClr val="FFFF00"/>
                          </a:highlight>
                          <a:latin typeface="Arial" panose="020B0604020202020204" pitchFamily="34" charset="0"/>
                        </a:rPr>
                        <a:t>uses memory very efficiently.</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83112248"/>
                  </a:ext>
                </a:extLst>
              </a:tr>
              <a:tr h="563453">
                <a:tc>
                  <a:txBody>
                    <a:bodyPr/>
                    <a:lstStyle/>
                    <a:p>
                      <a:pPr algn="l" fontAlgn="t">
                        <a:spcBef>
                          <a:spcPts val="0"/>
                        </a:spcBef>
                        <a:spcAft>
                          <a:spcPts val="0"/>
                        </a:spcAft>
                      </a:pPr>
                      <a:r>
                        <a:rPr lang="en-US" sz="1600" b="0" i="0" u="none" strike="noStrike">
                          <a:effectLst/>
                          <a:latin typeface="Arial" panose="020B0604020202020204" pitchFamily="34" charset="0"/>
                        </a:rPr>
                        <a:t>Time Complexity</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600" b="0" i="0" u="none" strike="noStrike" dirty="0">
                          <a:effectLst/>
                          <a:latin typeface="Arial" panose="020B0604020202020204" pitchFamily="34" charset="0"/>
                        </a:rPr>
                        <a:t>Time complexity of linear data structure </a:t>
                      </a:r>
                      <a:r>
                        <a:rPr lang="en-US" sz="1600" b="0" i="0" u="none" strike="noStrike" dirty="0">
                          <a:effectLst/>
                          <a:highlight>
                            <a:srgbClr val="FFFF00"/>
                          </a:highlight>
                          <a:latin typeface="Arial" panose="020B0604020202020204" pitchFamily="34" charset="0"/>
                        </a:rPr>
                        <a:t>often increases with increase in size.</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600" b="0" i="0" u="none" strike="noStrike" dirty="0">
                          <a:effectLst/>
                          <a:latin typeface="Arial" panose="020B0604020202020204" pitchFamily="34" charset="0"/>
                        </a:rPr>
                        <a:t>Time complexity of non-linear data structure </a:t>
                      </a:r>
                      <a:r>
                        <a:rPr lang="en-US" sz="1600" b="0" i="0" u="none" strike="noStrike" dirty="0">
                          <a:effectLst/>
                          <a:highlight>
                            <a:srgbClr val="FFFF00"/>
                          </a:highlight>
                          <a:latin typeface="Arial" panose="020B0604020202020204" pitchFamily="34" charset="0"/>
                        </a:rPr>
                        <a:t>often remain with increase in size.</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62966375"/>
                  </a:ext>
                </a:extLst>
              </a:tr>
              <a:tr h="353904">
                <a:tc>
                  <a:txBody>
                    <a:bodyPr/>
                    <a:lstStyle/>
                    <a:p>
                      <a:pPr algn="l" fontAlgn="t">
                        <a:spcBef>
                          <a:spcPts val="0"/>
                        </a:spcBef>
                        <a:spcAft>
                          <a:spcPts val="0"/>
                        </a:spcAft>
                      </a:pPr>
                      <a:r>
                        <a:rPr lang="en-US" sz="1600" b="0" i="0" u="none" strike="noStrike" dirty="0">
                          <a:effectLst/>
                          <a:latin typeface="Arial" panose="020B0604020202020204" pitchFamily="34" charset="0"/>
                        </a:rPr>
                        <a:t>Examples</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600" b="0" i="0" u="none" strike="noStrike" dirty="0">
                          <a:effectLst/>
                          <a:latin typeface="Arial" panose="020B0604020202020204" pitchFamily="34" charset="0"/>
                        </a:rPr>
                        <a:t>Array, List, Queue, Stack.</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US" sz="1600" b="0" i="0" u="none" strike="noStrike" dirty="0">
                          <a:effectLst/>
                          <a:latin typeface="Arial" panose="020B0604020202020204" pitchFamily="34" charset="0"/>
                        </a:rPr>
                        <a:t>Graph, Tree.</a:t>
                      </a:r>
                    </a:p>
                  </a:txBody>
                  <a:tcPr marL="42137" marR="42137" marT="42137" marB="421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8751236"/>
                  </a:ext>
                </a:extLst>
              </a:tr>
            </a:tbl>
          </a:graphicData>
        </a:graphic>
      </p:graphicFrame>
      <p:sp>
        <p:nvSpPr>
          <p:cNvPr id="5" name="TextBox 4">
            <a:extLst>
              <a:ext uri="{FF2B5EF4-FFF2-40B4-BE49-F238E27FC236}">
                <a16:creationId xmlns:a16="http://schemas.microsoft.com/office/drawing/2014/main" id="{970E1C69-B7DC-6E4D-A9C5-C81246CE2883}"/>
              </a:ext>
            </a:extLst>
          </p:cNvPr>
          <p:cNvSpPr txBox="1"/>
          <p:nvPr/>
        </p:nvSpPr>
        <p:spPr>
          <a:xfrm>
            <a:off x="6095997" y="6413375"/>
            <a:ext cx="6105646" cy="646331"/>
          </a:xfrm>
          <a:prstGeom prst="rect">
            <a:avLst/>
          </a:prstGeom>
          <a:noFill/>
        </p:spPr>
        <p:txBody>
          <a:bodyPr wrap="none" rtlCol="0">
            <a:spAutoFit/>
          </a:bodyPr>
          <a:lstStyle/>
          <a:p>
            <a:r>
              <a:rPr lang="en-US" sz="1200" dirty="0">
                <a:solidFill>
                  <a:schemeClr val="bg1"/>
                </a:solidFill>
              </a:rPr>
              <a:t>Ref: </a:t>
            </a:r>
            <a:r>
              <a:rPr lang="en-US" sz="1200" dirty="0">
                <a:solidFill>
                  <a:schemeClr val="bg1"/>
                </a:solidFill>
                <a:hlinkClick r:id="rId2"/>
              </a:rPr>
              <a:t>https://www.tutorialspoint.com/difference-between-linear-and-non-linear-data-structures</a:t>
            </a:r>
            <a:br>
              <a:rPr lang="en-US" sz="1200" dirty="0">
                <a:solidFill>
                  <a:schemeClr val="bg1"/>
                </a:solidFill>
              </a:rPr>
            </a:br>
            <a:r>
              <a:rPr lang="en-US" sz="1200" dirty="0">
                <a:solidFill>
                  <a:schemeClr val="bg1"/>
                </a:solidFill>
                <a:hlinkClick r:id="rId3"/>
              </a:rPr>
              <a:t>https://www.geeksforgeeks.org/difference-between-linear-and-non-linear-data-structures/</a:t>
            </a:r>
            <a:endParaRPr lang="en-US" sz="1200" dirty="0">
              <a:solidFill>
                <a:schemeClr val="bg1"/>
              </a:solidFill>
            </a:endParaRPr>
          </a:p>
          <a:p>
            <a:endParaRPr lang="en-TH" sz="1200" dirty="0">
              <a:solidFill>
                <a:schemeClr val="bg1"/>
              </a:solidFill>
            </a:endParaRPr>
          </a:p>
        </p:txBody>
      </p:sp>
    </p:spTree>
    <p:extLst>
      <p:ext uri="{BB962C8B-B14F-4D97-AF65-F5344CB8AC3E}">
        <p14:creationId xmlns:p14="http://schemas.microsoft.com/office/powerpoint/2010/main" val="2477408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344A-1F94-D54E-8DBA-328EF364EA69}"/>
              </a:ext>
            </a:extLst>
          </p:cNvPr>
          <p:cNvSpPr>
            <a:spLocks noGrp="1"/>
          </p:cNvSpPr>
          <p:nvPr>
            <p:ph type="title"/>
          </p:nvPr>
        </p:nvSpPr>
        <p:spPr/>
        <p:txBody>
          <a:bodyPr/>
          <a:lstStyle/>
          <a:p>
            <a:r>
              <a:rPr lang="en-TH" dirty="0"/>
              <a:t>The definition of algorithms</a:t>
            </a:r>
          </a:p>
        </p:txBody>
      </p:sp>
      <p:sp>
        <p:nvSpPr>
          <p:cNvPr id="3" name="Content Placeholder 2">
            <a:extLst>
              <a:ext uri="{FF2B5EF4-FFF2-40B4-BE49-F238E27FC236}">
                <a16:creationId xmlns:a16="http://schemas.microsoft.com/office/drawing/2014/main" id="{E70B56A2-04B2-4146-A4D4-4B0C09E9AA86}"/>
              </a:ext>
            </a:extLst>
          </p:cNvPr>
          <p:cNvSpPr>
            <a:spLocks noGrp="1"/>
          </p:cNvSpPr>
          <p:nvPr>
            <p:ph idx="1"/>
          </p:nvPr>
        </p:nvSpPr>
        <p:spPr/>
        <p:txBody>
          <a:bodyPr>
            <a:normAutofit lnSpcReduction="10000"/>
          </a:bodyPr>
          <a:lstStyle/>
          <a:p>
            <a:r>
              <a:rPr lang="en-US" dirty="0"/>
              <a:t>An algorithm is any well-defined </a:t>
            </a:r>
            <a:r>
              <a:rPr lang="en-US" b="1" dirty="0">
                <a:solidFill>
                  <a:srgbClr val="FF0000"/>
                </a:solidFill>
              </a:rPr>
              <a:t>computational procedure </a:t>
            </a:r>
            <a:r>
              <a:rPr lang="en-US" dirty="0"/>
              <a:t>that takes some value, or set of values, as input and produces some value, or set of values, as output. </a:t>
            </a:r>
          </a:p>
          <a:p>
            <a:pPr marL="0" indent="0">
              <a:buNone/>
            </a:pPr>
            <a:endParaRPr lang="en-US" dirty="0"/>
          </a:p>
          <a:p>
            <a:pPr marL="0" indent="0">
              <a:buNone/>
            </a:pPr>
            <a:endParaRPr lang="en-US" dirty="0"/>
          </a:p>
          <a:p>
            <a:pPr marL="0" indent="0">
              <a:buNone/>
            </a:pPr>
            <a:endParaRPr lang="en-US" dirty="0"/>
          </a:p>
          <a:p>
            <a:pPr marL="0" indent="0">
              <a:buNone/>
            </a:pPr>
            <a:r>
              <a:rPr lang="en-US" dirty="0"/>
              <a:t>An algorithm is thus a sequence of computational steps that transform the input into the output.</a:t>
            </a:r>
            <a:br>
              <a:rPr lang="en-US" dirty="0"/>
            </a:br>
            <a:br>
              <a:rPr lang="en-US" dirty="0"/>
            </a:br>
            <a:endParaRPr lang="en-TH" dirty="0"/>
          </a:p>
        </p:txBody>
      </p:sp>
    </p:spTree>
    <p:extLst>
      <p:ext uri="{BB962C8B-B14F-4D97-AF65-F5344CB8AC3E}">
        <p14:creationId xmlns:p14="http://schemas.microsoft.com/office/powerpoint/2010/main" val="101643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3174-4915-5A40-926B-0AF94F268214}"/>
              </a:ext>
            </a:extLst>
          </p:cNvPr>
          <p:cNvSpPr>
            <a:spLocks noGrp="1"/>
          </p:cNvSpPr>
          <p:nvPr>
            <p:ph type="title"/>
          </p:nvPr>
        </p:nvSpPr>
        <p:spPr/>
        <p:txBody>
          <a:bodyPr/>
          <a:lstStyle/>
          <a:p>
            <a:r>
              <a:rPr lang="en-TH" dirty="0"/>
              <a:t>The definition of algorithms</a:t>
            </a:r>
          </a:p>
        </p:txBody>
      </p:sp>
      <p:sp>
        <p:nvSpPr>
          <p:cNvPr id="3" name="Content Placeholder 2">
            <a:extLst>
              <a:ext uri="{FF2B5EF4-FFF2-40B4-BE49-F238E27FC236}">
                <a16:creationId xmlns:a16="http://schemas.microsoft.com/office/drawing/2014/main" id="{F1069EA9-3667-584C-8F69-E3A89C8636BC}"/>
              </a:ext>
            </a:extLst>
          </p:cNvPr>
          <p:cNvSpPr>
            <a:spLocks noGrp="1"/>
          </p:cNvSpPr>
          <p:nvPr>
            <p:ph idx="1"/>
          </p:nvPr>
        </p:nvSpPr>
        <p:spPr/>
        <p:txBody>
          <a:bodyPr/>
          <a:lstStyle/>
          <a:p>
            <a:r>
              <a:rPr lang="en-US" dirty="0"/>
              <a:t>An algorithm is said to be </a:t>
            </a:r>
            <a:r>
              <a:rPr lang="en-US" b="1" dirty="0">
                <a:solidFill>
                  <a:srgbClr val="FF0000"/>
                </a:solidFill>
              </a:rPr>
              <a:t>correct</a:t>
            </a:r>
            <a:r>
              <a:rPr lang="en-US" dirty="0"/>
              <a:t> if, for every input instance, it terminates with the correct output.</a:t>
            </a:r>
            <a:br>
              <a:rPr lang="en-US" dirty="0"/>
            </a:br>
            <a:br>
              <a:rPr lang="en-US" dirty="0"/>
            </a:br>
            <a:r>
              <a:rPr lang="en-US" dirty="0"/>
              <a:t>An incorrect algorithm might not terminate or terminates with an unexpected output</a:t>
            </a:r>
            <a:endParaRPr lang="en-TH" dirty="0"/>
          </a:p>
        </p:txBody>
      </p:sp>
    </p:spTree>
    <p:extLst>
      <p:ext uri="{BB962C8B-B14F-4D97-AF65-F5344CB8AC3E}">
        <p14:creationId xmlns:p14="http://schemas.microsoft.com/office/powerpoint/2010/main" val="1176745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FAACE-C3D9-184E-A580-02A5E06EF3B2}"/>
              </a:ext>
            </a:extLst>
          </p:cNvPr>
          <p:cNvSpPr>
            <a:spLocks noGrp="1"/>
          </p:cNvSpPr>
          <p:nvPr>
            <p:ph type="title"/>
          </p:nvPr>
        </p:nvSpPr>
        <p:spPr/>
        <p:txBody>
          <a:bodyPr/>
          <a:lstStyle/>
          <a:p>
            <a:endParaRPr lang="en-TH"/>
          </a:p>
        </p:txBody>
      </p:sp>
      <p:sp>
        <p:nvSpPr>
          <p:cNvPr id="3" name="Content Placeholder 2">
            <a:extLst>
              <a:ext uri="{FF2B5EF4-FFF2-40B4-BE49-F238E27FC236}">
                <a16:creationId xmlns:a16="http://schemas.microsoft.com/office/drawing/2014/main" id="{6ED2C1F3-0E48-4B4B-A090-BCB23EC79BAA}"/>
              </a:ext>
            </a:extLst>
          </p:cNvPr>
          <p:cNvSpPr>
            <a:spLocks noGrp="1"/>
          </p:cNvSpPr>
          <p:nvPr>
            <p:ph idx="1"/>
          </p:nvPr>
        </p:nvSpPr>
        <p:spPr/>
        <p:txBody>
          <a:bodyPr>
            <a:normAutofit lnSpcReduction="10000"/>
          </a:bodyPr>
          <a:lstStyle/>
          <a:p>
            <a:endParaRPr lang="th-TH" dirty="0"/>
          </a:p>
          <a:p>
            <a:endParaRPr lang="th-TH" dirty="0"/>
          </a:p>
          <a:p>
            <a:pPr marL="0" indent="0">
              <a:buNone/>
            </a:pPr>
            <a:r>
              <a:rPr lang="en-US" dirty="0"/>
              <a:t>Example: Mini Map - Algorithm</a:t>
            </a:r>
            <a:endParaRPr lang="th-TH" dirty="0"/>
          </a:p>
          <a:p>
            <a:r>
              <a:rPr lang="en-US" dirty="0"/>
              <a:t>Find places you can go from HOME</a:t>
            </a:r>
          </a:p>
          <a:p>
            <a:r>
              <a:rPr lang="en-US" dirty="0"/>
              <a:t>From each of those places, find all paths</a:t>
            </a:r>
          </a:p>
          <a:p>
            <a:r>
              <a:rPr lang="en-US" dirty="0"/>
              <a:t>Keep track of the distance you’re traveled</a:t>
            </a:r>
          </a:p>
          <a:p>
            <a:r>
              <a:rPr lang="en-US" dirty="0"/>
              <a:t>Repeat this process until you get to CAMT</a:t>
            </a:r>
          </a:p>
          <a:p>
            <a:r>
              <a:rPr lang="en-US" dirty="0"/>
              <a:t>Compare the distance you’re traveled</a:t>
            </a:r>
          </a:p>
          <a:p>
            <a:r>
              <a:rPr lang="en-US" dirty="0"/>
              <a:t>Find the shortest path</a:t>
            </a:r>
            <a:endParaRPr lang="en-TH" dirty="0"/>
          </a:p>
        </p:txBody>
      </p:sp>
    </p:spTree>
    <p:extLst>
      <p:ext uri="{BB962C8B-B14F-4D97-AF65-F5344CB8AC3E}">
        <p14:creationId xmlns:p14="http://schemas.microsoft.com/office/powerpoint/2010/main" val="747242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2FECD3741D034098092431F3AD8D45" ma:contentTypeVersion="0" ma:contentTypeDescription="Create a new document." ma:contentTypeScope="" ma:versionID="129e8ea07a24e184cfee9aee25124a9f">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3CE005-80F6-4E5E-9AFF-3BA74FE67104}"/>
</file>

<file path=customXml/itemProps2.xml><?xml version="1.0" encoding="utf-8"?>
<ds:datastoreItem xmlns:ds="http://schemas.openxmlformats.org/officeDocument/2006/customXml" ds:itemID="{7990308C-4A7F-47AC-8458-597BCE0E1C8D}"/>
</file>

<file path=customXml/itemProps3.xml><?xml version="1.0" encoding="utf-8"?>
<ds:datastoreItem xmlns:ds="http://schemas.openxmlformats.org/officeDocument/2006/customXml" ds:itemID="{BF1D7E33-9F4C-42D2-A30A-2A9A46A34279}"/>
</file>

<file path=docProps/app.xml><?xml version="1.0" encoding="utf-8"?>
<Properties xmlns="http://schemas.openxmlformats.org/officeDocument/2006/extended-properties" xmlns:vt="http://schemas.openxmlformats.org/officeDocument/2006/docPropsVTypes">
  <TotalTime>1994</TotalTime>
  <Words>604</Words>
  <Application>Microsoft Macintosh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Data structure and Algorithm Lesson 1: Introduction</vt:lpstr>
      <vt:lpstr>Data structure and Algorithm</vt:lpstr>
      <vt:lpstr>The definition of data structures</vt:lpstr>
      <vt:lpstr>Example 1: Digital Forum</vt:lpstr>
      <vt:lpstr>Example 2: Mini Map</vt:lpstr>
      <vt:lpstr>Linear and non-linear data structures</vt:lpstr>
      <vt:lpstr>The definition of algorithms</vt:lpstr>
      <vt:lpstr>The definition of algorithms</vt:lpstr>
      <vt:lpstr>PowerPoint Presentation</vt:lpstr>
      <vt:lpstr>Group Activity</vt:lpstr>
      <vt:lpstr>Why do we need to learn this course ? </vt:lpstr>
      <vt:lpstr>Other techniques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 Lesson 1: Introduction</dc:title>
  <dc:creator>SUTTINEE SAWADSITANG</dc:creator>
  <cp:lastModifiedBy>SUTTINEE SAWADSITANG</cp:lastModifiedBy>
  <cp:revision>16</cp:revision>
  <dcterms:created xsi:type="dcterms:W3CDTF">2021-05-04T03:32:40Z</dcterms:created>
  <dcterms:modified xsi:type="dcterms:W3CDTF">2021-05-11T06:30:51Z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0x010100D72FECD3741D034098092431F3AD8D45</vt:lpwstr>
  </property>
</Properties>
</file>