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4" r:id="rId13"/>
    <p:sldId id="265" r:id="rId14"/>
    <p:sldId id="267" r:id="rId15"/>
    <p:sldId id="266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TINEE SAWADSITANG" userId="c09be408-0d21-4eba-93c6-4f7d320a1e42" providerId="ADAL" clId="{C970A51B-98A7-47D9-A42C-2DB0DF315B52}"/>
    <pc:docChg chg="undo custSel addSld delSld modSld">
      <pc:chgData name="SUTTINEE SAWADSITANG" userId="c09be408-0d21-4eba-93c6-4f7d320a1e42" providerId="ADAL" clId="{C970A51B-98A7-47D9-A42C-2DB0DF315B52}" dt="2021-05-19T10:28:43.048" v="309" actId="20577"/>
      <pc:docMkLst>
        <pc:docMk/>
      </pc:docMkLst>
      <pc:sldChg chg="modSp">
        <pc:chgData name="SUTTINEE SAWADSITANG" userId="c09be408-0d21-4eba-93c6-4f7d320a1e42" providerId="ADAL" clId="{C970A51B-98A7-47D9-A42C-2DB0DF315B52}" dt="2021-05-19T06:42:22.676" v="239" actId="113"/>
        <pc:sldMkLst>
          <pc:docMk/>
          <pc:sldMk cId="3007055616" sldId="257"/>
        </pc:sldMkLst>
        <pc:spChg chg="mod">
          <ac:chgData name="SUTTINEE SAWADSITANG" userId="c09be408-0d21-4eba-93c6-4f7d320a1e42" providerId="ADAL" clId="{C970A51B-98A7-47D9-A42C-2DB0DF315B52}" dt="2021-05-19T06:42:22.676" v="239" actId="113"/>
          <ac:spMkLst>
            <pc:docMk/>
            <pc:sldMk cId="3007055616" sldId="257"/>
            <ac:spMk id="2" creationId="{00567BDE-38BC-40E9-B8B3-3A7418F101E4}"/>
          </ac:spMkLst>
        </pc:spChg>
      </pc:sldChg>
      <pc:sldChg chg="modSp">
        <pc:chgData name="SUTTINEE SAWADSITANG" userId="c09be408-0d21-4eba-93c6-4f7d320a1e42" providerId="ADAL" clId="{C970A51B-98A7-47D9-A42C-2DB0DF315B52}" dt="2021-05-19T06:42:25.699" v="240" actId="113"/>
        <pc:sldMkLst>
          <pc:docMk/>
          <pc:sldMk cId="2996103079" sldId="258"/>
        </pc:sldMkLst>
        <pc:spChg chg="mod">
          <ac:chgData name="SUTTINEE SAWADSITANG" userId="c09be408-0d21-4eba-93c6-4f7d320a1e42" providerId="ADAL" clId="{C970A51B-98A7-47D9-A42C-2DB0DF315B52}" dt="2021-05-19T06:42:25.699" v="240" actId="113"/>
          <ac:spMkLst>
            <pc:docMk/>
            <pc:sldMk cId="2996103079" sldId="258"/>
            <ac:spMk id="2" creationId="{F491FCA2-B721-4BBE-8A52-F7BFE729980C}"/>
          </ac:spMkLst>
        </pc:spChg>
      </pc:sldChg>
      <pc:sldChg chg="modSp">
        <pc:chgData name="SUTTINEE SAWADSITANG" userId="c09be408-0d21-4eba-93c6-4f7d320a1e42" providerId="ADAL" clId="{C970A51B-98A7-47D9-A42C-2DB0DF315B52}" dt="2021-05-19T06:42:31.091" v="242" actId="113"/>
        <pc:sldMkLst>
          <pc:docMk/>
          <pc:sldMk cId="4022869872" sldId="259"/>
        </pc:sldMkLst>
        <pc:spChg chg="mod">
          <ac:chgData name="SUTTINEE SAWADSITANG" userId="c09be408-0d21-4eba-93c6-4f7d320a1e42" providerId="ADAL" clId="{C970A51B-98A7-47D9-A42C-2DB0DF315B52}" dt="2021-05-19T06:42:31.091" v="242" actId="113"/>
          <ac:spMkLst>
            <pc:docMk/>
            <pc:sldMk cId="4022869872" sldId="259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4:16:19.154" v="42"/>
          <ac:spMkLst>
            <pc:docMk/>
            <pc:sldMk cId="4022869872" sldId="259"/>
            <ac:spMk id="3" creationId="{4A6433C3-A942-480B-8293-377B8B46068A}"/>
          </ac:spMkLst>
        </pc:spChg>
      </pc:sldChg>
      <pc:sldChg chg="modSp">
        <pc:chgData name="SUTTINEE SAWADSITANG" userId="c09be408-0d21-4eba-93c6-4f7d320a1e42" providerId="ADAL" clId="{C970A51B-98A7-47D9-A42C-2DB0DF315B52}" dt="2021-05-19T06:42:36.796" v="244" actId="113"/>
        <pc:sldMkLst>
          <pc:docMk/>
          <pc:sldMk cId="2793940910" sldId="260"/>
        </pc:sldMkLst>
        <pc:spChg chg="mod">
          <ac:chgData name="SUTTINEE SAWADSITANG" userId="c09be408-0d21-4eba-93c6-4f7d320a1e42" providerId="ADAL" clId="{C970A51B-98A7-47D9-A42C-2DB0DF315B52}" dt="2021-05-19T06:42:36.796" v="244" actId="113"/>
          <ac:spMkLst>
            <pc:docMk/>
            <pc:sldMk cId="2793940910" sldId="260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4:16:09.313" v="37" actId="20577"/>
          <ac:spMkLst>
            <pc:docMk/>
            <pc:sldMk cId="2793940910" sldId="260"/>
            <ac:spMk id="3" creationId="{4A6433C3-A942-480B-8293-377B8B46068A}"/>
          </ac:spMkLst>
        </pc:spChg>
      </pc:sldChg>
      <pc:sldChg chg="modSp">
        <pc:chgData name="SUTTINEE SAWADSITANG" userId="c09be408-0d21-4eba-93c6-4f7d320a1e42" providerId="ADAL" clId="{C970A51B-98A7-47D9-A42C-2DB0DF315B52}" dt="2021-05-19T06:42:27.907" v="241" actId="113"/>
        <pc:sldMkLst>
          <pc:docMk/>
          <pc:sldMk cId="788157766" sldId="261"/>
        </pc:sldMkLst>
        <pc:spChg chg="mod">
          <ac:chgData name="SUTTINEE SAWADSITANG" userId="c09be408-0d21-4eba-93c6-4f7d320a1e42" providerId="ADAL" clId="{C970A51B-98A7-47D9-A42C-2DB0DF315B52}" dt="2021-05-19T06:42:27.907" v="241" actId="113"/>
          <ac:spMkLst>
            <pc:docMk/>
            <pc:sldMk cId="788157766" sldId="261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4:16:22.272" v="43"/>
          <ac:spMkLst>
            <pc:docMk/>
            <pc:sldMk cId="788157766" sldId="261"/>
            <ac:spMk id="3" creationId="{4A6433C3-A942-480B-8293-377B8B46068A}"/>
          </ac:spMkLst>
        </pc:spChg>
      </pc:sldChg>
      <pc:sldChg chg="modSp">
        <pc:chgData name="SUTTINEE SAWADSITANG" userId="c09be408-0d21-4eba-93c6-4f7d320a1e42" providerId="ADAL" clId="{C970A51B-98A7-47D9-A42C-2DB0DF315B52}" dt="2021-05-19T06:42:33.652" v="243" actId="113"/>
        <pc:sldMkLst>
          <pc:docMk/>
          <pc:sldMk cId="1580971144" sldId="262"/>
        </pc:sldMkLst>
        <pc:spChg chg="mod">
          <ac:chgData name="SUTTINEE SAWADSITANG" userId="c09be408-0d21-4eba-93c6-4f7d320a1e42" providerId="ADAL" clId="{C970A51B-98A7-47D9-A42C-2DB0DF315B52}" dt="2021-05-19T06:42:33.652" v="243" actId="113"/>
          <ac:spMkLst>
            <pc:docMk/>
            <pc:sldMk cId="1580971144" sldId="262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4:16:16.587" v="40"/>
          <ac:spMkLst>
            <pc:docMk/>
            <pc:sldMk cId="1580971144" sldId="262"/>
            <ac:spMk id="3" creationId="{4A6433C3-A942-480B-8293-377B8B46068A}"/>
          </ac:spMkLst>
        </pc:spChg>
      </pc:sldChg>
      <pc:sldChg chg="modSp">
        <pc:chgData name="SUTTINEE SAWADSITANG" userId="c09be408-0d21-4eba-93c6-4f7d320a1e42" providerId="ADAL" clId="{C970A51B-98A7-47D9-A42C-2DB0DF315B52}" dt="2021-05-19T06:42:39.835" v="245" actId="113"/>
        <pc:sldMkLst>
          <pc:docMk/>
          <pc:sldMk cId="67814993" sldId="263"/>
        </pc:sldMkLst>
        <pc:spChg chg="mod">
          <ac:chgData name="SUTTINEE SAWADSITANG" userId="c09be408-0d21-4eba-93c6-4f7d320a1e42" providerId="ADAL" clId="{C970A51B-98A7-47D9-A42C-2DB0DF315B52}" dt="2021-05-19T06:42:39.835" v="245" actId="113"/>
          <ac:spMkLst>
            <pc:docMk/>
            <pc:sldMk cId="67814993" sldId="263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4:15:59.141" v="32" actId="20577"/>
          <ac:spMkLst>
            <pc:docMk/>
            <pc:sldMk cId="67814993" sldId="263"/>
            <ac:spMk id="3" creationId="{4A6433C3-A942-480B-8293-377B8B46068A}"/>
          </ac:spMkLst>
        </pc:spChg>
      </pc:sldChg>
      <pc:sldChg chg="modSp">
        <pc:chgData name="SUTTINEE SAWADSITANG" userId="c09be408-0d21-4eba-93c6-4f7d320a1e42" providerId="ADAL" clId="{C970A51B-98A7-47D9-A42C-2DB0DF315B52}" dt="2021-05-19T06:42:43.339" v="246" actId="113"/>
        <pc:sldMkLst>
          <pc:docMk/>
          <pc:sldMk cId="2003350048" sldId="264"/>
        </pc:sldMkLst>
        <pc:spChg chg="mod">
          <ac:chgData name="SUTTINEE SAWADSITANG" userId="c09be408-0d21-4eba-93c6-4f7d320a1e42" providerId="ADAL" clId="{C970A51B-98A7-47D9-A42C-2DB0DF315B52}" dt="2021-05-19T06:42:43.339" v="246" actId="113"/>
          <ac:spMkLst>
            <pc:docMk/>
            <pc:sldMk cId="2003350048" sldId="264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4:16:32.019" v="44" actId="20577"/>
          <ac:spMkLst>
            <pc:docMk/>
            <pc:sldMk cId="2003350048" sldId="264"/>
            <ac:spMk id="3" creationId="{4A6433C3-A942-480B-8293-377B8B46068A}"/>
          </ac:spMkLst>
        </pc:spChg>
      </pc:sldChg>
      <pc:sldChg chg="modSp">
        <pc:chgData name="SUTTINEE SAWADSITANG" userId="c09be408-0d21-4eba-93c6-4f7d320a1e42" providerId="ADAL" clId="{C970A51B-98A7-47D9-A42C-2DB0DF315B52}" dt="2021-05-19T06:42:46.243" v="247" actId="113"/>
        <pc:sldMkLst>
          <pc:docMk/>
          <pc:sldMk cId="3728386693" sldId="265"/>
        </pc:sldMkLst>
        <pc:spChg chg="mod">
          <ac:chgData name="SUTTINEE SAWADSITANG" userId="c09be408-0d21-4eba-93c6-4f7d320a1e42" providerId="ADAL" clId="{C970A51B-98A7-47D9-A42C-2DB0DF315B52}" dt="2021-05-19T06:42:46.243" v="247" actId="113"/>
          <ac:spMkLst>
            <pc:docMk/>
            <pc:sldMk cId="3728386693" sldId="265"/>
            <ac:spMk id="2" creationId="{D40DB539-C1E1-4C48-925D-EDE8B93801CF}"/>
          </ac:spMkLst>
        </pc:spChg>
      </pc:sldChg>
      <pc:sldChg chg="modSp">
        <pc:chgData name="SUTTINEE SAWADSITANG" userId="c09be408-0d21-4eba-93c6-4f7d320a1e42" providerId="ADAL" clId="{C970A51B-98A7-47D9-A42C-2DB0DF315B52}" dt="2021-05-19T10:28:43.048" v="309" actId="20577"/>
        <pc:sldMkLst>
          <pc:docMk/>
          <pc:sldMk cId="3023793136" sldId="266"/>
        </pc:sldMkLst>
        <pc:spChg chg="mod">
          <ac:chgData name="SUTTINEE SAWADSITANG" userId="c09be408-0d21-4eba-93c6-4f7d320a1e42" providerId="ADAL" clId="{C970A51B-98A7-47D9-A42C-2DB0DF315B52}" dt="2021-05-19T06:41:55.539" v="232" actId="113"/>
          <ac:spMkLst>
            <pc:docMk/>
            <pc:sldMk cId="3023793136" sldId="266"/>
            <ac:spMk id="2" creationId="{8ECA8581-D2E7-4A5A-ADC5-D2AF0E1A74EA}"/>
          </ac:spMkLst>
        </pc:spChg>
        <pc:spChg chg="mod">
          <ac:chgData name="SUTTINEE SAWADSITANG" userId="c09be408-0d21-4eba-93c6-4f7d320a1e42" providerId="ADAL" clId="{C970A51B-98A7-47D9-A42C-2DB0DF315B52}" dt="2021-05-19T10:28:43.048" v="309" actId="20577"/>
          <ac:spMkLst>
            <pc:docMk/>
            <pc:sldMk cId="3023793136" sldId="266"/>
            <ac:spMk id="3" creationId="{84AA4CFB-BBB1-4297-8C90-350B1F6A05FF}"/>
          </ac:spMkLst>
        </pc:spChg>
      </pc:sldChg>
      <pc:sldChg chg="addSp delSp modSp">
        <pc:chgData name="SUTTINEE SAWADSITANG" userId="c09be408-0d21-4eba-93c6-4f7d320a1e42" providerId="ADAL" clId="{C970A51B-98A7-47D9-A42C-2DB0DF315B52}" dt="2021-05-19T06:41:53.444" v="231" actId="113"/>
        <pc:sldMkLst>
          <pc:docMk/>
          <pc:sldMk cId="3769085647" sldId="267"/>
        </pc:sldMkLst>
        <pc:spChg chg="mod">
          <ac:chgData name="SUTTINEE SAWADSITANG" userId="c09be408-0d21-4eba-93c6-4f7d320a1e42" providerId="ADAL" clId="{C970A51B-98A7-47D9-A42C-2DB0DF315B52}" dt="2021-05-19T06:41:53.444" v="231" actId="113"/>
          <ac:spMkLst>
            <pc:docMk/>
            <pc:sldMk cId="3769085647" sldId="267"/>
            <ac:spMk id="2" creationId="{051D04A1-5B81-4A1A-A171-655DB53C0E1E}"/>
          </ac:spMkLst>
        </pc:spChg>
        <pc:spChg chg="del">
          <ac:chgData name="SUTTINEE SAWADSITANG" userId="c09be408-0d21-4eba-93c6-4f7d320a1e42" providerId="ADAL" clId="{C970A51B-98A7-47D9-A42C-2DB0DF315B52}" dt="2021-05-19T04:14:30.947" v="7" actId="478"/>
          <ac:spMkLst>
            <pc:docMk/>
            <pc:sldMk cId="3769085647" sldId="267"/>
            <ac:spMk id="3" creationId="{918334D6-27D7-434C-9C1A-30D566695E13}"/>
          </ac:spMkLst>
        </pc:spChg>
        <pc:picChg chg="add mod">
          <ac:chgData name="SUTTINEE SAWADSITANG" userId="c09be408-0d21-4eba-93c6-4f7d320a1e42" providerId="ADAL" clId="{C970A51B-98A7-47D9-A42C-2DB0DF315B52}" dt="2021-05-19T04:14:48.380" v="10" actId="14100"/>
          <ac:picMkLst>
            <pc:docMk/>
            <pc:sldMk cId="3769085647" sldId="267"/>
            <ac:picMk id="2050" creationId="{58AC5DBE-45DF-4577-8210-10496B1B63FF}"/>
          </ac:picMkLst>
        </pc:picChg>
        <pc:picChg chg="add mod">
          <ac:chgData name="SUTTINEE SAWADSITANG" userId="c09be408-0d21-4eba-93c6-4f7d320a1e42" providerId="ADAL" clId="{C970A51B-98A7-47D9-A42C-2DB0DF315B52}" dt="2021-05-19T04:14:38.613" v="9" actId="14100"/>
          <ac:picMkLst>
            <pc:docMk/>
            <pc:sldMk cId="3769085647" sldId="267"/>
            <ac:picMk id="2052" creationId="{A5FF790C-A326-43C2-8828-E2EC97037DD6}"/>
          </ac:picMkLst>
        </pc:picChg>
      </pc:sldChg>
      <pc:sldChg chg="add del">
        <pc:chgData name="SUTTINEE SAWADSITANG" userId="c09be408-0d21-4eba-93c6-4f7d320a1e42" providerId="ADAL" clId="{C970A51B-98A7-47D9-A42C-2DB0DF315B52}" dt="2021-05-19T04:15:36.423" v="13" actId="2696"/>
        <pc:sldMkLst>
          <pc:docMk/>
          <pc:sldMk cId="875633972" sldId="268"/>
        </pc:sldMkLst>
      </pc:sldChg>
      <pc:sldChg chg="addSp delSp modSp add">
        <pc:chgData name="SUTTINEE SAWADSITANG" userId="c09be408-0d21-4eba-93c6-4f7d320a1e42" providerId="ADAL" clId="{C970A51B-98A7-47D9-A42C-2DB0DF315B52}" dt="2021-05-19T06:41:59.083" v="233" actId="113"/>
        <pc:sldMkLst>
          <pc:docMk/>
          <pc:sldMk cId="14986979" sldId="269"/>
        </pc:sldMkLst>
        <pc:spChg chg="mod">
          <ac:chgData name="SUTTINEE SAWADSITANG" userId="c09be408-0d21-4eba-93c6-4f7d320a1e42" providerId="ADAL" clId="{C970A51B-98A7-47D9-A42C-2DB0DF315B52}" dt="2021-05-19T06:41:59.083" v="233" actId="113"/>
          <ac:spMkLst>
            <pc:docMk/>
            <pc:sldMk cId="14986979" sldId="269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6:31:20.744" v="106" actId="20577"/>
          <ac:spMkLst>
            <pc:docMk/>
            <pc:sldMk cId="14986979" sldId="269"/>
            <ac:spMk id="3" creationId="{4A6433C3-A942-480B-8293-377B8B46068A}"/>
          </ac:spMkLst>
        </pc:spChg>
        <pc:spChg chg="add del mod">
          <ac:chgData name="SUTTINEE SAWADSITANG" userId="c09be408-0d21-4eba-93c6-4f7d320a1e42" providerId="ADAL" clId="{C970A51B-98A7-47D9-A42C-2DB0DF315B52}" dt="2021-05-19T06:28:22.540" v="78" actId="164"/>
          <ac:spMkLst>
            <pc:docMk/>
            <pc:sldMk cId="14986979" sldId="269"/>
            <ac:spMk id="8" creationId="{C6B28EA7-0DD3-45C6-AC0F-6DD25103C314}"/>
          </ac:spMkLst>
        </pc:spChg>
        <pc:spChg chg="mod">
          <ac:chgData name="SUTTINEE SAWADSITANG" userId="c09be408-0d21-4eba-93c6-4f7d320a1e42" providerId="ADAL" clId="{C970A51B-98A7-47D9-A42C-2DB0DF315B52}" dt="2021-05-19T06:29:10.414" v="96" actId="1076"/>
          <ac:spMkLst>
            <pc:docMk/>
            <pc:sldMk cId="14986979" sldId="269"/>
            <ac:spMk id="11" creationId="{1F11A8E9-FFF8-44C1-8659-703825DE2C86}"/>
          </ac:spMkLst>
        </pc:spChg>
        <pc:grpChg chg="add mod">
          <ac:chgData name="SUTTINEE SAWADSITANG" userId="c09be408-0d21-4eba-93c6-4f7d320a1e42" providerId="ADAL" clId="{C970A51B-98A7-47D9-A42C-2DB0DF315B52}" dt="2021-05-19T06:28:28.638" v="80" actId="1076"/>
          <ac:grpSpMkLst>
            <pc:docMk/>
            <pc:sldMk cId="14986979" sldId="269"/>
            <ac:grpSpMk id="6" creationId="{9D3D9BAF-A24F-41B6-AF7C-8DBB8EC99CC9}"/>
          </ac:grpSpMkLst>
        </pc:grpChg>
        <pc:grpChg chg="add mod">
          <ac:chgData name="SUTTINEE SAWADSITANG" userId="c09be408-0d21-4eba-93c6-4f7d320a1e42" providerId="ADAL" clId="{C970A51B-98A7-47D9-A42C-2DB0DF315B52}" dt="2021-05-19T06:29:17.502" v="97" actId="1076"/>
          <ac:grpSpMkLst>
            <pc:docMk/>
            <pc:sldMk cId="14986979" sldId="269"/>
            <ac:grpSpMk id="9" creationId="{4BEB8BDA-1261-46D0-8499-1F4B19DC4FB5}"/>
          </ac:grpSpMkLst>
        </pc:grpChg>
        <pc:graphicFrameChg chg="modGraphic">
          <ac:chgData name="SUTTINEE SAWADSITANG" userId="c09be408-0d21-4eba-93c6-4f7d320a1e42" providerId="ADAL" clId="{C970A51B-98A7-47D9-A42C-2DB0DF315B52}" dt="2021-05-19T06:29:25.191" v="100" actId="20577"/>
          <ac:graphicFrameMkLst>
            <pc:docMk/>
            <pc:sldMk cId="14986979" sldId="269"/>
            <ac:graphicFrameMk id="4" creationId="{BFB8C664-D0BE-4843-8438-1435BBD6349B}"/>
          </ac:graphicFrameMkLst>
        </pc:graphicFrameChg>
        <pc:cxnChg chg="add del mod">
          <ac:chgData name="SUTTINEE SAWADSITANG" userId="c09be408-0d21-4eba-93c6-4f7d320a1e42" providerId="ADAL" clId="{C970A51B-98A7-47D9-A42C-2DB0DF315B52}" dt="2021-05-19T06:28:22.540" v="78" actId="164"/>
          <ac:cxnSpMkLst>
            <pc:docMk/>
            <pc:sldMk cId="14986979" sldId="269"/>
            <ac:cxnSpMk id="7" creationId="{CF01B928-4C8E-4DE4-95D3-5C7D5F1A599F}"/>
          </ac:cxnSpMkLst>
        </pc:cxnChg>
        <pc:cxnChg chg="mod">
          <ac:chgData name="SUTTINEE SAWADSITANG" userId="c09be408-0d21-4eba-93c6-4f7d320a1e42" providerId="ADAL" clId="{C970A51B-98A7-47D9-A42C-2DB0DF315B52}" dt="2021-05-19T06:29:00.078" v="90" actId="1076"/>
          <ac:cxnSpMkLst>
            <pc:docMk/>
            <pc:sldMk cId="14986979" sldId="269"/>
            <ac:cxnSpMk id="10" creationId="{A6E1EADC-6952-44FE-AF52-87A9FC785142}"/>
          </ac:cxnSpMkLst>
        </pc:cxnChg>
      </pc:sldChg>
      <pc:sldChg chg="modSp add del">
        <pc:chgData name="SUTTINEE SAWADSITANG" userId="c09be408-0d21-4eba-93c6-4f7d320a1e42" providerId="ADAL" clId="{C970A51B-98A7-47D9-A42C-2DB0DF315B52}" dt="2021-05-19T06:35:05.459" v="124" actId="2696"/>
        <pc:sldMkLst>
          <pc:docMk/>
          <pc:sldMk cId="3591208014" sldId="270"/>
        </pc:sldMkLst>
        <pc:spChg chg="mod">
          <ac:chgData name="SUTTINEE SAWADSITANG" userId="c09be408-0d21-4eba-93c6-4f7d320a1e42" providerId="ADAL" clId="{C970A51B-98A7-47D9-A42C-2DB0DF315B52}" dt="2021-05-19T06:34:58.946" v="122" actId="27636"/>
          <ac:spMkLst>
            <pc:docMk/>
            <pc:sldMk cId="3591208014" sldId="270"/>
            <ac:spMk id="3" creationId="{4A6433C3-A942-480B-8293-377B8B46068A}"/>
          </ac:spMkLst>
        </pc:spChg>
      </pc:sldChg>
      <pc:sldChg chg="modSp add">
        <pc:chgData name="SUTTINEE SAWADSITANG" userId="c09be408-0d21-4eba-93c6-4f7d320a1e42" providerId="ADAL" clId="{C970A51B-98A7-47D9-A42C-2DB0DF315B52}" dt="2021-05-19T09:44:06.168" v="281"/>
        <pc:sldMkLst>
          <pc:docMk/>
          <pc:sldMk cId="3566118838" sldId="271"/>
        </pc:sldMkLst>
        <pc:spChg chg="mod">
          <ac:chgData name="SUTTINEE SAWADSITANG" userId="c09be408-0d21-4eba-93c6-4f7d320a1e42" providerId="ADAL" clId="{C970A51B-98A7-47D9-A42C-2DB0DF315B52}" dt="2021-05-19T06:42:01.883" v="234" actId="113"/>
          <ac:spMkLst>
            <pc:docMk/>
            <pc:sldMk cId="3566118838" sldId="271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9:44:06.168" v="281"/>
          <ac:spMkLst>
            <pc:docMk/>
            <pc:sldMk cId="3566118838" sldId="271"/>
            <ac:spMk id="3" creationId="{4A6433C3-A942-480B-8293-377B8B46068A}"/>
          </ac:spMkLst>
        </pc:spChg>
        <pc:grpChg chg="mod">
          <ac:chgData name="SUTTINEE SAWADSITANG" userId="c09be408-0d21-4eba-93c6-4f7d320a1e42" providerId="ADAL" clId="{C970A51B-98A7-47D9-A42C-2DB0DF315B52}" dt="2021-05-19T06:32:11.325" v="108" actId="1076"/>
          <ac:grpSpMkLst>
            <pc:docMk/>
            <pc:sldMk cId="3566118838" sldId="271"/>
            <ac:grpSpMk id="9" creationId="{4BEB8BDA-1261-46D0-8499-1F4B19DC4FB5}"/>
          </ac:grpSpMkLst>
        </pc:grpChg>
        <pc:graphicFrameChg chg="modGraphic">
          <ac:chgData name="SUTTINEE SAWADSITANG" userId="c09be408-0d21-4eba-93c6-4f7d320a1e42" providerId="ADAL" clId="{C970A51B-98A7-47D9-A42C-2DB0DF315B52}" dt="2021-05-19T06:32:18.229" v="113" actId="20577"/>
          <ac:graphicFrameMkLst>
            <pc:docMk/>
            <pc:sldMk cId="3566118838" sldId="271"/>
            <ac:graphicFrameMk id="4" creationId="{BFB8C664-D0BE-4843-8438-1435BBD6349B}"/>
          </ac:graphicFrameMkLst>
        </pc:graphicFrameChg>
      </pc:sldChg>
      <pc:sldChg chg="modSp add">
        <pc:chgData name="SUTTINEE SAWADSITANG" userId="c09be408-0d21-4eba-93c6-4f7d320a1e42" providerId="ADAL" clId="{C970A51B-98A7-47D9-A42C-2DB0DF315B52}" dt="2021-05-19T09:44:09.683" v="284"/>
        <pc:sldMkLst>
          <pc:docMk/>
          <pc:sldMk cId="2223278204" sldId="272"/>
        </pc:sldMkLst>
        <pc:spChg chg="mod">
          <ac:chgData name="SUTTINEE SAWADSITANG" userId="c09be408-0d21-4eba-93c6-4f7d320a1e42" providerId="ADAL" clId="{C970A51B-98A7-47D9-A42C-2DB0DF315B52}" dt="2021-05-19T06:42:04.019" v="235" actId="113"/>
          <ac:spMkLst>
            <pc:docMk/>
            <pc:sldMk cId="2223278204" sldId="272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9:44:09.683" v="284"/>
          <ac:spMkLst>
            <pc:docMk/>
            <pc:sldMk cId="2223278204" sldId="272"/>
            <ac:spMk id="3" creationId="{4A6433C3-A942-480B-8293-377B8B46068A}"/>
          </ac:spMkLst>
        </pc:spChg>
        <pc:grpChg chg="mod">
          <ac:chgData name="SUTTINEE SAWADSITANG" userId="c09be408-0d21-4eba-93c6-4f7d320a1e42" providerId="ADAL" clId="{C970A51B-98A7-47D9-A42C-2DB0DF315B52}" dt="2021-05-19T06:32:36.813" v="120" actId="1076"/>
          <ac:grpSpMkLst>
            <pc:docMk/>
            <pc:sldMk cId="2223278204" sldId="272"/>
            <ac:grpSpMk id="9" creationId="{4BEB8BDA-1261-46D0-8499-1F4B19DC4FB5}"/>
          </ac:grpSpMkLst>
        </pc:grpChg>
        <pc:graphicFrameChg chg="modGraphic">
          <ac:chgData name="SUTTINEE SAWADSITANG" userId="c09be408-0d21-4eba-93c6-4f7d320a1e42" providerId="ADAL" clId="{C970A51B-98A7-47D9-A42C-2DB0DF315B52}" dt="2021-05-19T06:32:31.532" v="119" actId="20577"/>
          <ac:graphicFrameMkLst>
            <pc:docMk/>
            <pc:sldMk cId="2223278204" sldId="272"/>
            <ac:graphicFrameMk id="4" creationId="{BFB8C664-D0BE-4843-8438-1435BBD6349B}"/>
          </ac:graphicFrameMkLst>
        </pc:graphicFrameChg>
      </pc:sldChg>
      <pc:sldChg chg="addSp delSp modSp add">
        <pc:chgData name="SUTTINEE SAWADSITANG" userId="c09be408-0d21-4eba-93c6-4f7d320a1e42" providerId="ADAL" clId="{C970A51B-98A7-47D9-A42C-2DB0DF315B52}" dt="2021-05-19T09:44:41.635" v="305"/>
        <pc:sldMkLst>
          <pc:docMk/>
          <pc:sldMk cId="2382155420" sldId="273"/>
        </pc:sldMkLst>
        <pc:spChg chg="mod">
          <ac:chgData name="SUTTINEE SAWADSITANG" userId="c09be408-0d21-4eba-93c6-4f7d320a1e42" providerId="ADAL" clId="{C970A51B-98A7-47D9-A42C-2DB0DF315B52}" dt="2021-05-19T09:44:41.635" v="305"/>
          <ac:spMkLst>
            <pc:docMk/>
            <pc:sldMk cId="2382155420" sldId="273"/>
            <ac:spMk id="3" creationId="{4A6433C3-A942-480B-8293-377B8B46068A}"/>
          </ac:spMkLst>
        </pc:spChg>
        <pc:cxnChg chg="add del mod">
          <ac:chgData name="SUTTINEE SAWADSITANG" userId="c09be408-0d21-4eba-93c6-4f7d320a1e42" providerId="ADAL" clId="{C970A51B-98A7-47D9-A42C-2DB0DF315B52}" dt="2021-05-19T06:35:37.938" v="140" actId="478"/>
          <ac:cxnSpMkLst>
            <pc:docMk/>
            <pc:sldMk cId="2382155420" sldId="273"/>
            <ac:cxnSpMk id="13" creationId="{DF507996-51A0-4D62-B38E-78305BA5215E}"/>
          </ac:cxnSpMkLst>
        </pc:cxnChg>
        <pc:cxnChg chg="add mod">
          <ac:chgData name="SUTTINEE SAWADSITANG" userId="c09be408-0d21-4eba-93c6-4f7d320a1e42" providerId="ADAL" clId="{C970A51B-98A7-47D9-A42C-2DB0DF315B52}" dt="2021-05-19T06:36:04.843" v="144" actId="208"/>
          <ac:cxnSpMkLst>
            <pc:docMk/>
            <pc:sldMk cId="2382155420" sldId="273"/>
            <ac:cxnSpMk id="15" creationId="{A8A7D325-4C01-41C1-B238-D4F2FE06C453}"/>
          </ac:cxnSpMkLst>
        </pc:cxnChg>
        <pc:cxnChg chg="add del mod">
          <ac:chgData name="SUTTINEE SAWADSITANG" userId="c09be408-0d21-4eba-93c6-4f7d320a1e42" providerId="ADAL" clId="{C970A51B-98A7-47D9-A42C-2DB0DF315B52}" dt="2021-05-19T06:36:27.656" v="150" actId="478"/>
          <ac:cxnSpMkLst>
            <pc:docMk/>
            <pc:sldMk cId="2382155420" sldId="273"/>
            <ac:cxnSpMk id="17" creationId="{A20271F5-B262-4C0C-9B9E-0E6174A013E5}"/>
          </ac:cxnSpMkLst>
        </pc:cxnChg>
        <pc:cxnChg chg="add del mod">
          <ac:chgData name="SUTTINEE SAWADSITANG" userId="c09be408-0d21-4eba-93c6-4f7d320a1e42" providerId="ADAL" clId="{C970A51B-98A7-47D9-A42C-2DB0DF315B52}" dt="2021-05-19T06:36:37.706" v="154" actId="478"/>
          <ac:cxnSpMkLst>
            <pc:docMk/>
            <pc:sldMk cId="2382155420" sldId="273"/>
            <ac:cxnSpMk id="23" creationId="{F2C25D77-BE55-4E24-B86C-A9B372C4C5CE}"/>
          </ac:cxnSpMkLst>
        </pc:cxnChg>
        <pc:cxnChg chg="add del mod">
          <ac:chgData name="SUTTINEE SAWADSITANG" userId="c09be408-0d21-4eba-93c6-4f7d320a1e42" providerId="ADAL" clId="{C970A51B-98A7-47D9-A42C-2DB0DF315B52}" dt="2021-05-19T06:36:51.803" v="158" actId="478"/>
          <ac:cxnSpMkLst>
            <pc:docMk/>
            <pc:sldMk cId="2382155420" sldId="273"/>
            <ac:cxnSpMk id="27" creationId="{47A393B9-E027-4053-B5A9-87219CC8E9C0}"/>
          </ac:cxnSpMkLst>
        </pc:cxnChg>
        <pc:cxnChg chg="add del mod">
          <ac:chgData name="SUTTINEE SAWADSITANG" userId="c09be408-0d21-4eba-93c6-4f7d320a1e42" providerId="ADAL" clId="{C970A51B-98A7-47D9-A42C-2DB0DF315B52}" dt="2021-05-19T06:37:22.592" v="168" actId="478"/>
          <ac:cxnSpMkLst>
            <pc:docMk/>
            <pc:sldMk cId="2382155420" sldId="273"/>
            <ac:cxnSpMk id="31" creationId="{3EAB3282-5CFD-4749-9769-589A47BEA5E8}"/>
          </ac:cxnSpMkLst>
        </pc:cxnChg>
        <pc:cxnChg chg="add mod">
          <ac:chgData name="SUTTINEE SAWADSITANG" userId="c09be408-0d21-4eba-93c6-4f7d320a1e42" providerId="ADAL" clId="{C970A51B-98A7-47D9-A42C-2DB0DF315B52}" dt="2021-05-19T06:37:33.923" v="174" actId="14100"/>
          <ac:cxnSpMkLst>
            <pc:docMk/>
            <pc:sldMk cId="2382155420" sldId="273"/>
            <ac:cxnSpMk id="39" creationId="{56A2BACD-FBD1-455E-817E-045F894C19E8}"/>
          </ac:cxnSpMkLst>
        </pc:cxnChg>
        <pc:cxnChg chg="add mod">
          <ac:chgData name="SUTTINEE SAWADSITANG" userId="c09be408-0d21-4eba-93c6-4f7d320a1e42" providerId="ADAL" clId="{C970A51B-98A7-47D9-A42C-2DB0DF315B52}" dt="2021-05-19T06:37:38.699" v="176" actId="1076"/>
          <ac:cxnSpMkLst>
            <pc:docMk/>
            <pc:sldMk cId="2382155420" sldId="273"/>
            <ac:cxnSpMk id="43" creationId="{D9B46B4D-5EFA-4F3D-BE02-6DF0ACFD03C2}"/>
          </ac:cxnSpMkLst>
        </pc:cxnChg>
      </pc:sldChg>
      <pc:sldChg chg="delSp modSp add">
        <pc:chgData name="SUTTINEE SAWADSITANG" userId="c09be408-0d21-4eba-93c6-4f7d320a1e42" providerId="ADAL" clId="{C970A51B-98A7-47D9-A42C-2DB0DF315B52}" dt="2021-05-19T09:44:32.262" v="302" actId="20577"/>
        <pc:sldMkLst>
          <pc:docMk/>
          <pc:sldMk cId="2339407184" sldId="274"/>
        </pc:sldMkLst>
        <pc:spChg chg="mod">
          <ac:chgData name="SUTTINEE SAWADSITANG" userId="c09be408-0d21-4eba-93c6-4f7d320a1e42" providerId="ADAL" clId="{C970A51B-98A7-47D9-A42C-2DB0DF315B52}" dt="2021-05-19T06:42:09.012" v="236" actId="113"/>
          <ac:spMkLst>
            <pc:docMk/>
            <pc:sldMk cId="2339407184" sldId="274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9:44:32.262" v="302" actId="20577"/>
          <ac:spMkLst>
            <pc:docMk/>
            <pc:sldMk cId="2339407184" sldId="274"/>
            <ac:spMk id="3" creationId="{4A6433C3-A942-480B-8293-377B8B46068A}"/>
          </ac:spMkLst>
        </pc:spChg>
        <pc:graphicFrameChg chg="modGraphic">
          <ac:chgData name="SUTTINEE SAWADSITANG" userId="c09be408-0d21-4eba-93c6-4f7d320a1e42" providerId="ADAL" clId="{C970A51B-98A7-47D9-A42C-2DB0DF315B52}" dt="2021-05-19T06:37:57.185" v="185" actId="20577"/>
          <ac:graphicFrameMkLst>
            <pc:docMk/>
            <pc:sldMk cId="2339407184" sldId="274"/>
            <ac:graphicFrameMk id="4" creationId="{BFB8C664-D0BE-4843-8438-1435BBD6349B}"/>
          </ac:graphicFrameMkLst>
        </pc:graphicFrameChg>
        <pc:cxnChg chg="del">
          <ac:chgData name="SUTTINEE SAWADSITANG" userId="c09be408-0d21-4eba-93c6-4f7d320a1e42" providerId="ADAL" clId="{C970A51B-98A7-47D9-A42C-2DB0DF315B52}" dt="2021-05-19T06:37:51.586" v="178" actId="478"/>
          <ac:cxnSpMkLst>
            <pc:docMk/>
            <pc:sldMk cId="2339407184" sldId="274"/>
            <ac:cxnSpMk id="15" creationId="{A8A7D325-4C01-41C1-B238-D4F2FE06C453}"/>
          </ac:cxnSpMkLst>
        </pc:cxnChg>
        <pc:cxnChg chg="del">
          <ac:chgData name="SUTTINEE SAWADSITANG" userId="c09be408-0d21-4eba-93c6-4f7d320a1e42" providerId="ADAL" clId="{C970A51B-98A7-47D9-A42C-2DB0DF315B52}" dt="2021-05-19T06:37:52.208" v="179" actId="478"/>
          <ac:cxnSpMkLst>
            <pc:docMk/>
            <pc:sldMk cId="2339407184" sldId="274"/>
            <ac:cxnSpMk id="39" creationId="{56A2BACD-FBD1-455E-817E-045F894C19E8}"/>
          </ac:cxnSpMkLst>
        </pc:cxnChg>
        <pc:cxnChg chg="del">
          <ac:chgData name="SUTTINEE SAWADSITANG" userId="c09be408-0d21-4eba-93c6-4f7d320a1e42" providerId="ADAL" clId="{C970A51B-98A7-47D9-A42C-2DB0DF315B52}" dt="2021-05-19T06:37:52.875" v="180" actId="478"/>
          <ac:cxnSpMkLst>
            <pc:docMk/>
            <pc:sldMk cId="2339407184" sldId="274"/>
            <ac:cxnSpMk id="43" creationId="{D9B46B4D-5EFA-4F3D-BE02-6DF0ACFD03C2}"/>
          </ac:cxnSpMkLst>
        </pc:cxnChg>
      </pc:sldChg>
      <pc:sldChg chg="delSp modSp add">
        <pc:chgData name="SUTTINEE SAWADSITANG" userId="c09be408-0d21-4eba-93c6-4f7d320a1e42" providerId="ADAL" clId="{C970A51B-98A7-47D9-A42C-2DB0DF315B52}" dt="2021-05-19T09:44:36.274" v="303"/>
        <pc:sldMkLst>
          <pc:docMk/>
          <pc:sldMk cId="471937037" sldId="275"/>
        </pc:sldMkLst>
        <pc:spChg chg="mod">
          <ac:chgData name="SUTTINEE SAWADSITANG" userId="c09be408-0d21-4eba-93c6-4f7d320a1e42" providerId="ADAL" clId="{C970A51B-98A7-47D9-A42C-2DB0DF315B52}" dt="2021-05-19T06:42:11.468" v="237" actId="113"/>
          <ac:spMkLst>
            <pc:docMk/>
            <pc:sldMk cId="471937037" sldId="275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9:44:36.274" v="303"/>
          <ac:spMkLst>
            <pc:docMk/>
            <pc:sldMk cId="471937037" sldId="275"/>
            <ac:spMk id="3" creationId="{4A6433C3-A942-480B-8293-377B8B46068A}"/>
          </ac:spMkLst>
        </pc:spChg>
        <pc:spChg chg="mod">
          <ac:chgData name="SUTTINEE SAWADSITANG" userId="c09be408-0d21-4eba-93c6-4f7d320a1e42" providerId="ADAL" clId="{C970A51B-98A7-47D9-A42C-2DB0DF315B52}" dt="2021-05-19T06:41:00.577" v="226" actId="2085"/>
          <ac:spMkLst>
            <pc:docMk/>
            <pc:sldMk cId="471937037" sldId="275"/>
            <ac:spMk id="11" creationId="{1F11A8E9-FFF8-44C1-8659-703825DE2C86}"/>
          </ac:spMkLst>
        </pc:spChg>
        <pc:grpChg chg="mod">
          <ac:chgData name="SUTTINEE SAWADSITANG" userId="c09be408-0d21-4eba-93c6-4f7d320a1e42" providerId="ADAL" clId="{C970A51B-98A7-47D9-A42C-2DB0DF315B52}" dt="2021-05-19T06:40:42.962" v="222" actId="207"/>
          <ac:grpSpMkLst>
            <pc:docMk/>
            <pc:sldMk cId="471937037" sldId="275"/>
            <ac:grpSpMk id="6" creationId="{9D3D9BAF-A24F-41B6-AF7C-8DBB8EC99CC9}"/>
          </ac:grpSpMkLst>
        </pc:grpChg>
        <pc:graphicFrameChg chg="mod modGraphic">
          <ac:chgData name="SUTTINEE SAWADSITANG" userId="c09be408-0d21-4eba-93c6-4f7d320a1e42" providerId="ADAL" clId="{C970A51B-98A7-47D9-A42C-2DB0DF315B52}" dt="2021-05-19T06:38:54.852" v="194" actId="20577"/>
          <ac:graphicFrameMkLst>
            <pc:docMk/>
            <pc:sldMk cId="471937037" sldId="275"/>
            <ac:graphicFrameMk id="4" creationId="{BFB8C664-D0BE-4843-8438-1435BBD6349B}"/>
          </ac:graphicFrameMkLst>
        </pc:graphicFrameChg>
        <pc:cxnChg chg="mod">
          <ac:chgData name="SUTTINEE SAWADSITANG" userId="c09be408-0d21-4eba-93c6-4f7d320a1e42" providerId="ADAL" clId="{C970A51B-98A7-47D9-A42C-2DB0DF315B52}" dt="2021-05-19T06:40:47.089" v="223" actId="208"/>
          <ac:cxnSpMkLst>
            <pc:docMk/>
            <pc:sldMk cId="471937037" sldId="275"/>
            <ac:cxnSpMk id="7" creationId="{CF01B928-4C8E-4DE4-95D3-5C7D5F1A599F}"/>
          </ac:cxnSpMkLst>
        </pc:cxnChg>
        <pc:cxnChg chg="mod">
          <ac:chgData name="SUTTINEE SAWADSITANG" userId="c09be408-0d21-4eba-93c6-4f7d320a1e42" providerId="ADAL" clId="{C970A51B-98A7-47D9-A42C-2DB0DF315B52}" dt="2021-05-19T06:40:50.019" v="224" actId="208"/>
          <ac:cxnSpMkLst>
            <pc:docMk/>
            <pc:sldMk cId="471937037" sldId="275"/>
            <ac:cxnSpMk id="10" creationId="{A6E1EADC-6952-44FE-AF52-87A9FC785142}"/>
          </ac:cxnSpMkLst>
        </pc:cxnChg>
        <pc:cxnChg chg="del">
          <ac:chgData name="SUTTINEE SAWADSITANG" userId="c09be408-0d21-4eba-93c6-4f7d320a1e42" providerId="ADAL" clId="{C970A51B-98A7-47D9-A42C-2DB0DF315B52}" dt="2021-05-19T06:38:48.137" v="190" actId="478"/>
          <ac:cxnSpMkLst>
            <pc:docMk/>
            <pc:sldMk cId="471937037" sldId="275"/>
            <ac:cxnSpMk id="15" creationId="{A8A7D325-4C01-41C1-B238-D4F2FE06C453}"/>
          </ac:cxnSpMkLst>
        </pc:cxnChg>
        <pc:cxnChg chg="del">
          <ac:chgData name="SUTTINEE SAWADSITANG" userId="c09be408-0d21-4eba-93c6-4f7d320a1e42" providerId="ADAL" clId="{C970A51B-98A7-47D9-A42C-2DB0DF315B52}" dt="2021-05-19T06:38:48.793" v="191" actId="478"/>
          <ac:cxnSpMkLst>
            <pc:docMk/>
            <pc:sldMk cId="471937037" sldId="275"/>
            <ac:cxnSpMk id="39" creationId="{56A2BACD-FBD1-455E-817E-045F894C19E8}"/>
          </ac:cxnSpMkLst>
        </pc:cxnChg>
        <pc:cxnChg chg="del">
          <ac:chgData name="SUTTINEE SAWADSITANG" userId="c09be408-0d21-4eba-93c6-4f7d320a1e42" providerId="ADAL" clId="{C970A51B-98A7-47D9-A42C-2DB0DF315B52}" dt="2021-05-19T06:38:49.665" v="192" actId="478"/>
          <ac:cxnSpMkLst>
            <pc:docMk/>
            <pc:sldMk cId="471937037" sldId="275"/>
            <ac:cxnSpMk id="43" creationId="{D9B46B4D-5EFA-4F3D-BE02-6DF0ACFD03C2}"/>
          </ac:cxnSpMkLst>
        </pc:cxnChg>
      </pc:sldChg>
      <pc:sldChg chg="modSp add">
        <pc:chgData name="SUTTINEE SAWADSITANG" userId="c09be408-0d21-4eba-93c6-4f7d320a1e42" providerId="ADAL" clId="{C970A51B-98A7-47D9-A42C-2DB0DF315B52}" dt="2021-05-19T09:44:38.234" v="304"/>
        <pc:sldMkLst>
          <pc:docMk/>
          <pc:sldMk cId="2636901534" sldId="276"/>
        </pc:sldMkLst>
        <pc:spChg chg="mod">
          <ac:chgData name="SUTTINEE SAWADSITANG" userId="c09be408-0d21-4eba-93c6-4f7d320a1e42" providerId="ADAL" clId="{C970A51B-98A7-47D9-A42C-2DB0DF315B52}" dt="2021-05-19T06:42:17.309" v="238" actId="113"/>
          <ac:spMkLst>
            <pc:docMk/>
            <pc:sldMk cId="2636901534" sldId="276"/>
            <ac:spMk id="2" creationId="{40CCB84E-34E9-42CB-ADBE-A07CA33C715E}"/>
          </ac:spMkLst>
        </pc:spChg>
        <pc:spChg chg="mod">
          <ac:chgData name="SUTTINEE SAWADSITANG" userId="c09be408-0d21-4eba-93c6-4f7d320a1e42" providerId="ADAL" clId="{C970A51B-98A7-47D9-A42C-2DB0DF315B52}" dt="2021-05-19T09:44:38.234" v="304"/>
          <ac:spMkLst>
            <pc:docMk/>
            <pc:sldMk cId="2636901534" sldId="276"/>
            <ac:spMk id="3" creationId="{4A6433C3-A942-480B-8293-377B8B46068A}"/>
          </ac:spMkLst>
        </pc:spChg>
        <pc:spChg chg="mod">
          <ac:chgData name="SUTTINEE SAWADSITANG" userId="c09be408-0d21-4eba-93c6-4f7d320a1e42" providerId="ADAL" clId="{C970A51B-98A7-47D9-A42C-2DB0DF315B52}" dt="2021-05-19T06:41:06.147" v="227" actId="207"/>
          <ac:spMkLst>
            <pc:docMk/>
            <pc:sldMk cId="2636901534" sldId="276"/>
            <ac:spMk id="8" creationId="{C6B28EA7-0DD3-45C6-AC0F-6DD25103C314}"/>
          </ac:spMkLst>
        </pc:spChg>
        <pc:spChg chg="mod">
          <ac:chgData name="SUTTINEE SAWADSITANG" userId="c09be408-0d21-4eba-93c6-4f7d320a1e42" providerId="ADAL" clId="{C970A51B-98A7-47D9-A42C-2DB0DF315B52}" dt="2021-05-19T06:41:07.963" v="228" actId="207"/>
          <ac:spMkLst>
            <pc:docMk/>
            <pc:sldMk cId="2636901534" sldId="276"/>
            <ac:spMk id="11" creationId="{1F11A8E9-FFF8-44C1-8659-703825DE2C86}"/>
          </ac:spMkLst>
        </pc:spChg>
        <pc:grpChg chg="mod">
          <ac:chgData name="SUTTINEE SAWADSITANG" userId="c09be408-0d21-4eba-93c6-4f7d320a1e42" providerId="ADAL" clId="{C970A51B-98A7-47D9-A42C-2DB0DF315B52}" dt="2021-05-19T06:39:31.731" v="196" actId="1076"/>
          <ac:grpSpMkLst>
            <pc:docMk/>
            <pc:sldMk cId="2636901534" sldId="276"/>
            <ac:grpSpMk id="6" creationId="{9D3D9BAF-A24F-41B6-AF7C-8DBB8EC99CC9}"/>
          </ac:grpSpMkLst>
        </pc:grpChg>
        <pc:grpChg chg="mod">
          <ac:chgData name="SUTTINEE SAWADSITANG" userId="c09be408-0d21-4eba-93c6-4f7d320a1e42" providerId="ADAL" clId="{C970A51B-98A7-47D9-A42C-2DB0DF315B52}" dt="2021-05-19T06:39:35.675" v="197" actId="1076"/>
          <ac:grpSpMkLst>
            <pc:docMk/>
            <pc:sldMk cId="2636901534" sldId="276"/>
            <ac:grpSpMk id="9" creationId="{4BEB8BDA-1261-46D0-8499-1F4B19DC4FB5}"/>
          </ac:grpSpMkLst>
        </pc:grpChg>
        <pc:graphicFrameChg chg="modGraphic">
          <ac:chgData name="SUTTINEE SAWADSITANG" userId="c09be408-0d21-4eba-93c6-4f7d320a1e42" providerId="ADAL" clId="{C970A51B-98A7-47D9-A42C-2DB0DF315B52}" dt="2021-05-19T06:39:41.954" v="201" actId="20577"/>
          <ac:graphicFrameMkLst>
            <pc:docMk/>
            <pc:sldMk cId="2636901534" sldId="276"/>
            <ac:graphicFrameMk id="4" creationId="{BFB8C664-D0BE-4843-8438-1435BBD6349B}"/>
          </ac:graphicFrameMkLst>
        </pc:graphicFrameChg>
        <pc:cxnChg chg="mod">
          <ac:chgData name="SUTTINEE SAWADSITANG" userId="c09be408-0d21-4eba-93c6-4f7d320a1e42" providerId="ADAL" clId="{C970A51B-98A7-47D9-A42C-2DB0DF315B52}" dt="2021-05-19T06:41:18.042" v="229" actId="208"/>
          <ac:cxnSpMkLst>
            <pc:docMk/>
            <pc:sldMk cId="2636901534" sldId="276"/>
            <ac:cxnSpMk id="7" creationId="{CF01B928-4C8E-4DE4-95D3-5C7D5F1A599F}"/>
          </ac:cxnSpMkLst>
        </pc:cxnChg>
        <pc:cxnChg chg="mod">
          <ac:chgData name="SUTTINEE SAWADSITANG" userId="c09be408-0d21-4eba-93c6-4f7d320a1e42" providerId="ADAL" clId="{C970A51B-98A7-47D9-A42C-2DB0DF315B52}" dt="2021-05-19T06:41:20.859" v="230" actId="208"/>
          <ac:cxnSpMkLst>
            <pc:docMk/>
            <pc:sldMk cId="2636901534" sldId="276"/>
            <ac:cxnSpMk id="10" creationId="{A6E1EADC-6952-44FE-AF52-87A9FC785142}"/>
          </ac:cxnSpMkLst>
        </pc:cxnChg>
      </pc:sldChg>
      <pc:sldChg chg="modSp add del">
        <pc:chgData name="SUTTINEE SAWADSITANG" userId="c09be408-0d21-4eba-93c6-4f7d320a1e42" providerId="ADAL" clId="{C970A51B-98A7-47D9-A42C-2DB0DF315B52}" dt="2021-05-19T06:38:45.949" v="189" actId="2696"/>
        <pc:sldMkLst>
          <pc:docMk/>
          <pc:sldMk cId="2727356041" sldId="276"/>
        </pc:sldMkLst>
        <pc:graphicFrameChg chg="mod">
          <ac:chgData name="SUTTINEE SAWADSITANG" userId="c09be408-0d21-4eba-93c6-4f7d320a1e42" providerId="ADAL" clId="{C970A51B-98A7-47D9-A42C-2DB0DF315B52}" dt="2021-05-19T06:38:38.723" v="188" actId="12385"/>
          <ac:graphicFrameMkLst>
            <pc:docMk/>
            <pc:sldMk cId="2727356041" sldId="276"/>
            <ac:graphicFrameMk id="4" creationId="{BFB8C664-D0BE-4843-8438-1435BBD6349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A80-76E4-45BB-ADE4-74855F7A4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93342-7E08-4011-B633-50FA9F50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A70-6E73-4786-90D7-197A4145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2208-2792-49FD-A93A-2EF82314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A971-62D5-405D-98F8-BF07C71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C891-6BED-4297-BF8E-B7755CF6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B46E2-CB32-42E3-A0B9-F65ADEC0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8801-F786-4FB5-BADA-96E3D0C6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1E51-7922-49DA-A0E5-06A99E32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35FC-2563-48EA-840D-A152ED7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28C32-BFF5-493F-BD8B-974BFEAA3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D6A16-6970-4B6C-8D40-A0280B39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F05C-8D14-4CA7-B62F-51798A1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6EAE-8950-4C79-9D54-C8AD22C2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5C57-DFDE-4C49-BFA6-735BE0ED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816F-D816-4252-9CD4-4067D08C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C594-DBF9-412B-83CF-106E4C8E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F2F1-69DB-4655-B16E-BD364C7B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D56-C7E7-48C1-B2AB-A8845045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9B2B-7580-4527-8DA5-2F47BC8D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D3BF-A9C3-4B6F-AE64-4B05C809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49B5-54FC-44F6-975C-C6F50ACE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A08C-040C-430C-A878-611FDD56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F9BB-68A7-4E67-847D-D678920C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BFC8-F50A-49E4-845F-EC1AAE13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9966-FCBD-43C2-A564-2FD192CD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DABD-3A66-4A29-BEDA-79627EC38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ED667-E31C-40A4-99B9-E5A01E6E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805B-E84D-4DE0-B8DA-CCDA9606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BDA5-D929-4766-B873-3E3357D8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BC86-9BFF-413F-8472-43DCBF4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11F8-060C-42DC-8934-2C195E73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ABC7-70FF-4FBF-B2F1-946F5F8A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C1D19-E190-47FB-A01C-711573E4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FACE5-96F0-4915-9B2A-6AD8C27CE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2F562-7470-4D49-9AA1-581405BC8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F2877-1D05-4F22-9257-0D085E13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E6461-58D6-4D52-B626-274CCB72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C398-04C4-460B-8AA8-21FCE817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087-C3CE-4741-A1CF-6F04D956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0FA7-D592-4624-B707-237C56B2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42BD1-8D23-4C0A-9A8A-A08AF73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2B5A9-4E5D-4AFE-A610-0CAFFD6F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2507-C1CF-4146-BC5C-7E95C128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6CE3-0A91-4097-856D-CB4CDB98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6C7C0-7147-4FB2-A6C9-F116D72E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22FB-D750-42B2-8C43-826103A5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FF48-7695-42C2-9C72-41621E7A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5D5D8-0A40-4B78-A37F-AFBC8CB7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1FDA-12FD-4B23-91EE-249E174D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5810-3D6B-455B-B673-133B41A3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C3775-0D4C-462A-AD37-AC4620FB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0A5-6F3B-4AA3-A2FE-6442B9C5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23BF7-86E2-4178-A9DC-925D773A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AC1D-A72B-44CA-859D-05B2ED5A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8E0C-5098-4164-8523-7C283459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9531-926B-42C7-B6E8-05FF9C46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E4897-C67D-43EC-80A0-650D8CF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EA55B-1FE2-4F38-9EA9-49F7B7EC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5BB98-7835-4232-BCFD-0947883C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C817-4E77-4F5F-A2ED-D9135DDB4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7F55-FF98-40C5-81AF-AABE9C1388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C906-909B-422B-9AAD-7B7A17AE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8C04-4312-44DE-9AD1-DEF1AA672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2E71-A529-4CB5-A906-49D4C1F7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DF3-3CD9-4935-A2ED-29B2FDE62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Data structure and Algorithm</a:t>
            </a:r>
            <a:br>
              <a:rPr lang="en-TH" dirty="0"/>
            </a:br>
            <a:r>
              <a:rPr lang="en-TH" dirty="0"/>
              <a:t>Lesson </a:t>
            </a:r>
            <a:r>
              <a:rPr lang="en-US" dirty="0"/>
              <a:t>4</a:t>
            </a:r>
            <a:r>
              <a:rPr lang="en-TH" dirty="0"/>
              <a:t>:</a:t>
            </a:r>
            <a:r>
              <a:rPr lang="en-US" dirty="0"/>
              <a:t> Stack and Queue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B97D6-A374-4E49-93D2-34106FD50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DII Summer 2021</a:t>
            </a:r>
          </a:p>
          <a:p>
            <a:r>
              <a:rPr lang="en-US" dirty="0"/>
              <a:t>B</a:t>
            </a:r>
            <a:r>
              <a:rPr lang="en-TH" dirty="0"/>
              <a:t>y Aj.Suttinee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B539-C1E1-4C48-925D-EDE8B938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B697-5C6C-4C76-B94E-DC2515CC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create </a:t>
            </a:r>
            <a:r>
              <a:rPr lang="en-US" b="1" dirty="0">
                <a:solidFill>
                  <a:srgbClr val="FF0000"/>
                </a:solidFill>
              </a:rPr>
              <a:t>our own stack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array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push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pop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Create a display stack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Create a peek method (display the top of stack)</a:t>
            </a:r>
          </a:p>
          <a:p>
            <a:pPr marL="0" indent="0">
              <a:buNone/>
            </a:pPr>
            <a:r>
              <a:rPr lang="en-US" b="1" dirty="0"/>
              <a:t>When your stack is full, you must display a warning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time, you may create a method to create a new array with wider length, then copy all the elements to the new array. </a:t>
            </a:r>
          </a:p>
        </p:txBody>
      </p:sp>
    </p:spTree>
    <p:extLst>
      <p:ext uri="{BB962C8B-B14F-4D97-AF65-F5344CB8AC3E}">
        <p14:creationId xmlns:p14="http://schemas.microsoft.com/office/powerpoint/2010/main" val="37283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4A1-5B81-4A1A-A171-655DB53C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pic>
        <p:nvPicPr>
          <p:cNvPr id="2050" name="Picture 2" descr="Here's How to Beat the 2-3 hour Queue at Hai Di Lao Malaysia">
            <a:extLst>
              <a:ext uri="{FF2B5EF4-FFF2-40B4-BE49-F238E27FC236}">
                <a16:creationId xmlns:a16="http://schemas.microsoft.com/office/drawing/2014/main" id="{58AC5DBE-45DF-4577-8210-10496B1B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963"/>
            <a:ext cx="7061206" cy="530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y No To Standing In Que! Reduce Wait Times At Line Queue">
            <a:extLst>
              <a:ext uri="{FF2B5EF4-FFF2-40B4-BE49-F238E27FC236}">
                <a16:creationId xmlns:a16="http://schemas.microsoft.com/office/drawing/2014/main" id="{A5FF790C-A326-43C2-8828-E2EC9703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3" y="3234344"/>
            <a:ext cx="5900257" cy="36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8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581-D2E7-4A5A-ADC5-D2AF0E1A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4CFB-BBB1-4297-8C90-350B1F6A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also a memory list, e.g. array or linked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First-In-First-Out (FIFO) </a:t>
            </a:r>
            <a:r>
              <a:rPr lang="en-US" dirty="0"/>
              <a:t>structure</a:t>
            </a:r>
          </a:p>
          <a:p>
            <a:r>
              <a:rPr lang="en-US" dirty="0"/>
              <a:t> Fundamental operations on a stack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= insert a new element in to the list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= delete the first inserted element from the list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F9EB5B-8080-4567-A6D1-289EE5FA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55280"/>
              </p:ext>
            </p:extLst>
          </p:nvPr>
        </p:nvGraphicFramePr>
        <p:xfrm>
          <a:off x="2032000" y="262396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D6199A-5953-4089-80DC-1914627C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380"/>
              </p:ext>
            </p:extLst>
          </p:nvPr>
        </p:nvGraphicFramePr>
        <p:xfrm>
          <a:off x="2032000" y="29879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79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Push(queue, 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72703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2032000" y="1383274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2106667" y="2938966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5);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7);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3105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2032000" y="1383274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2898957" y="2976980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11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5);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7);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6602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2032000" y="1383274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3687522" y="2966341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27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5);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7);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1);</a:t>
            </a:r>
          </a:p>
          <a:p>
            <a:pPr marL="0" indent="0">
              <a:buNone/>
            </a:pPr>
            <a:r>
              <a:rPr lang="en-US" dirty="0" err="1"/>
              <a:t>deQueue</a:t>
            </a:r>
            <a:r>
              <a:rPr lang="en-US" dirty="0"/>
              <a:t>(queue);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9164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2032000" y="1383274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3687522" y="2966341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REAR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A7D325-4C01-41C1-B238-D4F2FE06C453}"/>
              </a:ext>
            </a:extLst>
          </p:cNvPr>
          <p:cNvCxnSpPr/>
          <p:nvPr/>
        </p:nvCxnSpPr>
        <p:spPr>
          <a:xfrm flipH="1" flipV="1">
            <a:off x="1686187" y="2049154"/>
            <a:ext cx="562063" cy="2662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A2BACD-FBD1-455E-817E-045F894C19E8}"/>
              </a:ext>
            </a:extLst>
          </p:cNvPr>
          <p:cNvCxnSpPr>
            <a:cxnSpLocks/>
          </p:cNvCxnSpPr>
          <p:nvPr/>
        </p:nvCxnSpPr>
        <p:spPr>
          <a:xfrm flipH="1">
            <a:off x="2629949" y="2344562"/>
            <a:ext cx="4236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B46B4D-5EFA-4F3D-BE02-6DF0ACFD03C2}"/>
              </a:ext>
            </a:extLst>
          </p:cNvPr>
          <p:cNvCxnSpPr>
            <a:cxnSpLocks/>
          </p:cNvCxnSpPr>
          <p:nvPr/>
        </p:nvCxnSpPr>
        <p:spPr>
          <a:xfrm flipH="1">
            <a:off x="3411523" y="2344562"/>
            <a:ext cx="4236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5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5);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7);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1);</a:t>
            </a:r>
          </a:p>
          <a:p>
            <a:pPr marL="0" indent="0">
              <a:buNone/>
            </a:pPr>
            <a:r>
              <a:rPr lang="en-US" dirty="0" err="1"/>
              <a:t>deQueue</a:t>
            </a:r>
            <a:r>
              <a:rPr lang="en-US" dirty="0"/>
              <a:t>(queue);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97851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2032000" y="1383274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3687522" y="2966341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40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5);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7);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1);</a:t>
            </a:r>
          </a:p>
          <a:p>
            <a:pPr marL="0" indent="0">
              <a:buNone/>
            </a:pPr>
            <a:r>
              <a:rPr lang="en-US" dirty="0" err="1"/>
              <a:t>deQueue</a:t>
            </a:r>
            <a:r>
              <a:rPr lang="en-US" dirty="0"/>
              <a:t>(queue);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21224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2860693" y="1396705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3687522" y="2966341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93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queue is full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879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5);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7);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(queue, 1);</a:t>
            </a:r>
          </a:p>
          <a:p>
            <a:pPr marL="0" indent="0">
              <a:buNone/>
            </a:pPr>
            <a:r>
              <a:rPr lang="en-US" dirty="0" err="1"/>
              <a:t>deQueue</a:t>
            </a:r>
            <a:r>
              <a:rPr lang="en-US" dirty="0"/>
              <a:t>(queue);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6055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D3D9BAF-A24F-41B6-AF7C-8DBB8EC99CC9}"/>
              </a:ext>
            </a:extLst>
          </p:cNvPr>
          <p:cNvGrpSpPr/>
          <p:nvPr/>
        </p:nvGrpSpPr>
        <p:grpSpPr>
          <a:xfrm>
            <a:off x="8456150" y="1465652"/>
            <a:ext cx="826829" cy="665880"/>
            <a:chOff x="4452199" y="1409024"/>
            <a:chExt cx="826829" cy="665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01B928-4C8E-4DE4-95D3-5C7D5F1A599F}"/>
                </a:ext>
              </a:extLst>
            </p:cNvPr>
            <p:cNvCxnSpPr/>
            <p:nvPr/>
          </p:nvCxnSpPr>
          <p:spPr>
            <a:xfrm>
              <a:off x="4865614" y="1710289"/>
              <a:ext cx="0" cy="36461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28EA7-0DD3-45C6-AC0F-6DD25103C314}"/>
                </a:ext>
              </a:extLst>
            </p:cNvPr>
            <p:cNvSpPr txBox="1"/>
            <p:nvPr/>
          </p:nvSpPr>
          <p:spPr>
            <a:xfrm>
              <a:off x="4452199" y="1409024"/>
              <a:ext cx="82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FRONT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EB8BDA-1261-46D0-8499-1F4B19DC4FB5}"/>
              </a:ext>
            </a:extLst>
          </p:cNvPr>
          <p:cNvGrpSpPr/>
          <p:nvPr/>
        </p:nvGrpSpPr>
        <p:grpSpPr>
          <a:xfrm>
            <a:off x="9417203" y="2956521"/>
            <a:ext cx="677493" cy="733310"/>
            <a:chOff x="4526867" y="1377986"/>
            <a:chExt cx="677493" cy="7333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E1EADC-6952-44FE-AF52-87A9FC78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4" y="1377986"/>
              <a:ext cx="0" cy="42537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1A8E9-FFF8-44C1-8659-703825DE2C86}"/>
                </a:ext>
              </a:extLst>
            </p:cNvPr>
            <p:cNvSpPr txBox="1"/>
            <p:nvPr/>
          </p:nvSpPr>
          <p:spPr>
            <a:xfrm>
              <a:off x="4526867" y="1741964"/>
              <a:ext cx="6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0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7BDE-38BC-40E9-B8B3-3A7418F1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9EAE-0267-4982-A4F9-E7D8E662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an important concept in general programming </a:t>
            </a:r>
          </a:p>
          <a:p>
            <a:endParaRPr lang="en-US" dirty="0"/>
          </a:p>
        </p:txBody>
      </p:sp>
      <p:pic>
        <p:nvPicPr>
          <p:cNvPr id="1026" name="Picture 2" descr="Fisher-Price Giant Rock-a-Stack with 6-Colorful Rings - Walmart.com -  Walmart.com">
            <a:extLst>
              <a:ext uri="{FF2B5EF4-FFF2-40B4-BE49-F238E27FC236}">
                <a16:creationId xmlns:a16="http://schemas.microsoft.com/office/drawing/2014/main" id="{84092591-1A8F-49F4-B6B1-57732480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67" y="2464586"/>
            <a:ext cx="4028289" cy="40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FCA2-B721-4BBE-8A52-F7BFE7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D896-CCF1-4A0B-A8E7-2E51AA40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 memory list, e.g. array or linked list.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Last-In-First-Out (LIFO) structure</a:t>
            </a:r>
          </a:p>
          <a:p>
            <a:r>
              <a:rPr lang="en-US" dirty="0"/>
              <a:t>Fundamental operations on a stack</a:t>
            </a:r>
          </a:p>
          <a:p>
            <a:pPr lvl="1"/>
            <a:r>
              <a:rPr lang="en-US" dirty="0"/>
              <a:t>Push = insert a new element in to the list</a:t>
            </a:r>
          </a:p>
          <a:p>
            <a:pPr lvl="1"/>
            <a:r>
              <a:rPr lang="en-US" dirty="0"/>
              <a:t>Pop = delete the most recently inserted element from the list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D4E06B-A513-4FF5-AF67-BC881C9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321"/>
              </p:ext>
            </p:extLst>
          </p:nvPr>
        </p:nvGraphicFramePr>
        <p:xfrm>
          <a:off x="2032000" y="262396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154946-BABF-4409-87F3-371D026AD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13028"/>
              </p:ext>
            </p:extLst>
          </p:nvPr>
        </p:nvGraphicFramePr>
        <p:xfrm>
          <a:off x="2032000" y="29879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1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372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Push(stack, 5);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1443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1B928-4C8E-4DE4-95D3-5C7D5F1A599F}"/>
              </a:ext>
            </a:extLst>
          </p:cNvPr>
          <p:cNvCxnSpPr/>
          <p:nvPr/>
        </p:nvCxnSpPr>
        <p:spPr>
          <a:xfrm>
            <a:off x="2432807" y="1690688"/>
            <a:ext cx="0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28EA7-0DD3-45C6-AC0F-6DD25103C314}"/>
              </a:ext>
            </a:extLst>
          </p:cNvPr>
          <p:cNvSpPr txBox="1"/>
          <p:nvPr/>
        </p:nvSpPr>
        <p:spPr>
          <a:xfrm>
            <a:off x="2152185" y="1409659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78815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372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Push(stack, 5);</a:t>
            </a:r>
          </a:p>
          <a:p>
            <a:pPr marL="0" indent="0">
              <a:buNone/>
            </a:pPr>
            <a:r>
              <a:rPr lang="en-US" dirty="0"/>
              <a:t>Push(stack, 3);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04465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96651"/>
              </p:ext>
            </p:extLst>
          </p:nvPr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1B928-4C8E-4DE4-95D3-5C7D5F1A599F}"/>
              </a:ext>
            </a:extLst>
          </p:cNvPr>
          <p:cNvCxnSpPr/>
          <p:nvPr/>
        </p:nvCxnSpPr>
        <p:spPr>
          <a:xfrm>
            <a:off x="3271706" y="1707613"/>
            <a:ext cx="0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28EA7-0DD3-45C6-AC0F-6DD25103C314}"/>
              </a:ext>
            </a:extLst>
          </p:cNvPr>
          <p:cNvSpPr txBox="1"/>
          <p:nvPr/>
        </p:nvSpPr>
        <p:spPr>
          <a:xfrm>
            <a:off x="2991084" y="1426584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228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372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Push(stack, 5);</a:t>
            </a:r>
          </a:p>
          <a:p>
            <a:pPr marL="0" indent="0">
              <a:buNone/>
            </a:pPr>
            <a:r>
              <a:rPr lang="en-US" dirty="0"/>
              <a:t>Push(stack, 3);</a:t>
            </a:r>
          </a:p>
          <a:p>
            <a:pPr marL="0" indent="0">
              <a:buNone/>
            </a:pPr>
            <a:r>
              <a:rPr lang="en-US" dirty="0"/>
              <a:t>Push(stack, 4);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1B928-4C8E-4DE4-95D3-5C7D5F1A599F}"/>
              </a:ext>
            </a:extLst>
          </p:cNvPr>
          <p:cNvCxnSpPr/>
          <p:nvPr/>
        </p:nvCxnSpPr>
        <p:spPr>
          <a:xfrm>
            <a:off x="4035104" y="1707613"/>
            <a:ext cx="0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28EA7-0DD3-45C6-AC0F-6DD25103C314}"/>
              </a:ext>
            </a:extLst>
          </p:cNvPr>
          <p:cNvSpPr txBox="1"/>
          <p:nvPr/>
        </p:nvSpPr>
        <p:spPr>
          <a:xfrm>
            <a:off x="3754482" y="1426584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58097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372"/>
            <a:ext cx="10515600" cy="291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Push(stack, 5);</a:t>
            </a:r>
          </a:p>
          <a:p>
            <a:pPr marL="0" indent="0">
              <a:buNone/>
            </a:pPr>
            <a:r>
              <a:rPr lang="en-US" dirty="0"/>
              <a:t>Push(stack, 3);</a:t>
            </a:r>
          </a:p>
          <a:p>
            <a:pPr marL="0" indent="0">
              <a:buNone/>
            </a:pPr>
            <a:r>
              <a:rPr lang="en-US" dirty="0"/>
              <a:t>Push(stack, 4);</a:t>
            </a:r>
          </a:p>
          <a:p>
            <a:pPr marL="0" indent="0">
              <a:buNone/>
            </a:pPr>
            <a:r>
              <a:rPr lang="en-US" dirty="0"/>
              <a:t>Pop(stack);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9563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1B928-4C8E-4DE4-95D3-5C7D5F1A599F}"/>
              </a:ext>
            </a:extLst>
          </p:cNvPr>
          <p:cNvCxnSpPr/>
          <p:nvPr/>
        </p:nvCxnSpPr>
        <p:spPr>
          <a:xfrm>
            <a:off x="3246539" y="1710289"/>
            <a:ext cx="0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28EA7-0DD3-45C6-AC0F-6DD25103C314}"/>
              </a:ext>
            </a:extLst>
          </p:cNvPr>
          <p:cNvSpPr txBox="1"/>
          <p:nvPr/>
        </p:nvSpPr>
        <p:spPr>
          <a:xfrm>
            <a:off x="2965917" y="1429260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9394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372"/>
            <a:ext cx="10515600" cy="2915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Push(stack, 5);</a:t>
            </a:r>
          </a:p>
          <a:p>
            <a:pPr marL="0" indent="0">
              <a:buNone/>
            </a:pPr>
            <a:r>
              <a:rPr lang="en-US" dirty="0"/>
              <a:t>Push(stack, 3);</a:t>
            </a:r>
          </a:p>
          <a:p>
            <a:pPr marL="0" indent="0">
              <a:buNone/>
            </a:pPr>
            <a:r>
              <a:rPr lang="en-US" dirty="0"/>
              <a:t>Push(stack, 4);</a:t>
            </a:r>
          </a:p>
          <a:p>
            <a:pPr marL="0" indent="0">
              <a:buNone/>
            </a:pPr>
            <a:r>
              <a:rPr lang="en-US" dirty="0"/>
              <a:t>Pop(stack);</a:t>
            </a:r>
          </a:p>
          <a:p>
            <a:pPr marL="0" indent="0">
              <a:buNone/>
            </a:pPr>
            <a:r>
              <a:rPr lang="en-US" dirty="0"/>
              <a:t>Push(stack, 9);</a:t>
            </a:r>
          </a:p>
          <a:p>
            <a:pPr marL="0" indent="0">
              <a:buNone/>
            </a:pPr>
            <a:r>
              <a:rPr lang="en-US" dirty="0"/>
              <a:t>Push(stack, 7);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85108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1B928-4C8E-4DE4-95D3-5C7D5F1A599F}"/>
              </a:ext>
            </a:extLst>
          </p:cNvPr>
          <p:cNvCxnSpPr/>
          <p:nvPr/>
        </p:nvCxnSpPr>
        <p:spPr>
          <a:xfrm>
            <a:off x="4043493" y="1707613"/>
            <a:ext cx="0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28EA7-0DD3-45C6-AC0F-6DD25103C314}"/>
              </a:ext>
            </a:extLst>
          </p:cNvPr>
          <p:cNvSpPr txBox="1"/>
          <p:nvPr/>
        </p:nvSpPr>
        <p:spPr>
          <a:xfrm>
            <a:off x="3762871" y="1426584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6781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84E-34E9-42CB-ADBE-A07CA33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3C3-A942-480B-8293-377B8B4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372"/>
            <a:ext cx="10515600" cy="2915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Push(stack, 5);</a:t>
            </a:r>
          </a:p>
          <a:p>
            <a:pPr marL="0" indent="0">
              <a:buNone/>
            </a:pPr>
            <a:r>
              <a:rPr lang="en-US" dirty="0"/>
              <a:t>Push(stack, 3);</a:t>
            </a:r>
          </a:p>
          <a:p>
            <a:pPr marL="0" indent="0">
              <a:buNone/>
            </a:pPr>
            <a:r>
              <a:rPr lang="en-US" dirty="0"/>
              <a:t>Push(stack, 4);</a:t>
            </a:r>
          </a:p>
          <a:p>
            <a:pPr marL="0" indent="0">
              <a:buNone/>
            </a:pPr>
            <a:r>
              <a:rPr lang="en-US" dirty="0"/>
              <a:t>Pop(stack);</a:t>
            </a:r>
          </a:p>
          <a:p>
            <a:pPr marL="0" indent="0">
              <a:buNone/>
            </a:pPr>
            <a:r>
              <a:rPr lang="en-US" dirty="0"/>
              <a:t>Push(stack, 9);</a:t>
            </a:r>
          </a:p>
          <a:p>
            <a:pPr marL="0" indent="0">
              <a:buNone/>
            </a:pPr>
            <a:r>
              <a:rPr lang="en-US" dirty="0"/>
              <a:t>Push(stack, 7);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8C664-D0BE-4843-8438-1435BBD63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76531"/>
              </p:ext>
            </p:extLst>
          </p:nvPr>
        </p:nvGraphicFramePr>
        <p:xfrm>
          <a:off x="2032000" y="2162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0612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3552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2883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7001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616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920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948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25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74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13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72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06A2D-3EAC-48D1-AF77-421D88145E1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6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63964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330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8566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739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6386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2179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719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413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8423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869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275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1B928-4C8E-4DE4-95D3-5C7D5F1A599F}"/>
              </a:ext>
            </a:extLst>
          </p:cNvPr>
          <p:cNvCxnSpPr/>
          <p:nvPr/>
        </p:nvCxnSpPr>
        <p:spPr>
          <a:xfrm>
            <a:off x="4865614" y="1710289"/>
            <a:ext cx="0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28EA7-0DD3-45C6-AC0F-6DD25103C314}"/>
              </a:ext>
            </a:extLst>
          </p:cNvPr>
          <p:cNvSpPr txBox="1"/>
          <p:nvPr/>
        </p:nvSpPr>
        <p:spPr>
          <a:xfrm>
            <a:off x="4584992" y="1429260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0033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E42206-5FE1-43A8-B486-AD22F2960DAF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fd9bbb00-2a61-4e36-9e0b-2db0c46206e1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2162A7E-09BC-4F25-88FB-0FE1FEBEFC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09344-F55A-4E80-9309-E25684F684D5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1108</Words>
  <Application>Microsoft Office PowerPoint</Application>
  <PresentationFormat>Widescreen</PresentationFormat>
  <Paragraphs>302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structure and Algorithm Lesson 4: Stack and Queue 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When queue is full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Lesson 4: Stack and Queue</dc:title>
  <dc:creator>SUTTINEE SAWADSITANG</dc:creator>
  <cp:lastModifiedBy>SUTTINEE SAWADSITANG</cp:lastModifiedBy>
  <cp:revision>8</cp:revision>
  <dcterms:created xsi:type="dcterms:W3CDTF">2021-05-19T03:32:36Z</dcterms:created>
  <dcterms:modified xsi:type="dcterms:W3CDTF">2021-05-19T10:28:44Z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