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4" r:id="rId9"/>
    <p:sldId id="265" r:id="rId10"/>
    <p:sldId id="267" r:id="rId11"/>
    <p:sldId id="266" r:id="rId12"/>
    <p:sldId id="259" r:id="rId13"/>
    <p:sldId id="262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79" r:id="rId25"/>
    <p:sldId id="281" r:id="rId26"/>
    <p:sldId id="283" r:id="rId27"/>
    <p:sldId id="269" r:id="rId28"/>
    <p:sldId id="285" r:id="rId29"/>
    <p:sldId id="286" r:id="rId30"/>
    <p:sldId id="288" r:id="rId31"/>
    <p:sldId id="290" r:id="rId32"/>
    <p:sldId id="287" r:id="rId33"/>
    <p:sldId id="284" r:id="rId34"/>
    <p:sldId id="291" r:id="rId35"/>
    <p:sldId id="292" r:id="rId36"/>
    <p:sldId id="293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280A8-9B77-494A-95F9-F1CC629E39C4}" v="201" dt="2021-06-03T13:44:37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90" d="100"/>
          <a:sy n="90" d="100"/>
        </p:scale>
        <p:origin x="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TINEE SAWADSITANG" userId="c09be408-0d21-4eba-93c6-4f7d320a1e42" providerId="ADAL" clId="{154280A8-9B77-494A-95F9-F1CC629E39C4}"/>
    <pc:docChg chg="undo custSel addSld delSld modSld">
      <pc:chgData name="SUTTINEE SAWADSITANG" userId="c09be408-0d21-4eba-93c6-4f7d320a1e42" providerId="ADAL" clId="{154280A8-9B77-494A-95F9-F1CC629E39C4}" dt="2021-06-03T13:46:52.699" v="2245" actId="1076"/>
      <pc:docMkLst>
        <pc:docMk/>
      </pc:docMkLst>
      <pc:sldChg chg="modSp mod">
        <pc:chgData name="SUTTINEE SAWADSITANG" userId="c09be408-0d21-4eba-93c6-4f7d320a1e42" providerId="ADAL" clId="{154280A8-9B77-494A-95F9-F1CC629E39C4}" dt="2021-06-03T13:39:12.674" v="2206" actId="1076"/>
        <pc:sldMkLst>
          <pc:docMk/>
          <pc:sldMk cId="3447084782" sldId="257"/>
        </pc:sldMkLst>
        <pc:spChg chg="mod">
          <ac:chgData name="SUTTINEE SAWADSITANG" userId="c09be408-0d21-4eba-93c6-4f7d320a1e42" providerId="ADAL" clId="{154280A8-9B77-494A-95F9-F1CC629E39C4}" dt="2021-06-03T13:39:06.786" v="2204" actId="20577"/>
          <ac:spMkLst>
            <pc:docMk/>
            <pc:sldMk cId="3447084782" sldId="257"/>
            <ac:spMk id="3" creationId="{C1BE2923-71F6-4CE0-920B-F6735ECAD12E}"/>
          </ac:spMkLst>
        </pc:spChg>
        <pc:graphicFrameChg chg="mod">
          <ac:chgData name="SUTTINEE SAWADSITANG" userId="c09be408-0d21-4eba-93c6-4f7d320a1e42" providerId="ADAL" clId="{154280A8-9B77-494A-95F9-F1CC629E39C4}" dt="2021-06-03T13:39:10.509" v="2205" actId="1076"/>
          <ac:graphicFrameMkLst>
            <pc:docMk/>
            <pc:sldMk cId="3447084782" sldId="257"/>
            <ac:graphicFrameMk id="4" creationId="{91F1B9B9-ACDE-4EA0-AF79-1ACEFD9317B8}"/>
          </ac:graphicFrameMkLst>
        </pc:graphicFrameChg>
        <pc:graphicFrameChg chg="mod">
          <ac:chgData name="SUTTINEE SAWADSITANG" userId="c09be408-0d21-4eba-93c6-4f7d320a1e42" providerId="ADAL" clId="{154280A8-9B77-494A-95F9-F1CC629E39C4}" dt="2021-06-03T13:39:12.674" v="2206" actId="1076"/>
          <ac:graphicFrameMkLst>
            <pc:docMk/>
            <pc:sldMk cId="3447084782" sldId="257"/>
            <ac:graphicFrameMk id="5" creationId="{1F8C9259-0728-41EA-A418-F163D0EF25B6}"/>
          </ac:graphicFrameMkLst>
        </pc:graphicFrameChg>
      </pc:sldChg>
      <pc:sldChg chg="modSp mod">
        <pc:chgData name="SUTTINEE SAWADSITANG" userId="c09be408-0d21-4eba-93c6-4f7d320a1e42" providerId="ADAL" clId="{154280A8-9B77-494A-95F9-F1CC629E39C4}" dt="2021-06-03T07:22:07.386" v="62" actId="20577"/>
        <pc:sldMkLst>
          <pc:docMk/>
          <pc:sldMk cId="825596152" sldId="262"/>
        </pc:sldMkLst>
        <pc:spChg chg="mod">
          <ac:chgData name="SUTTINEE SAWADSITANG" userId="c09be408-0d21-4eba-93c6-4f7d320a1e42" providerId="ADAL" clId="{154280A8-9B77-494A-95F9-F1CC629E39C4}" dt="2021-06-03T07:22:07.386" v="62" actId="20577"/>
          <ac:spMkLst>
            <pc:docMk/>
            <pc:sldMk cId="825596152" sldId="262"/>
            <ac:spMk id="3" creationId="{E6ED41CB-6DD0-45DF-AEC0-BE533CC05ACF}"/>
          </ac:spMkLst>
        </pc:spChg>
      </pc:sldChg>
      <pc:sldChg chg="modSp del mod">
        <pc:chgData name="SUTTINEE SAWADSITANG" userId="c09be408-0d21-4eba-93c6-4f7d320a1e42" providerId="ADAL" clId="{154280A8-9B77-494A-95F9-F1CC629E39C4}" dt="2021-06-03T13:38:26.820" v="2103" actId="2696"/>
        <pc:sldMkLst>
          <pc:docMk/>
          <pc:sldMk cId="3503706930" sldId="268"/>
        </pc:sldMkLst>
        <pc:spChg chg="mod">
          <ac:chgData name="SUTTINEE SAWADSITANG" userId="c09be408-0d21-4eba-93c6-4f7d320a1e42" providerId="ADAL" clId="{154280A8-9B77-494A-95F9-F1CC629E39C4}" dt="2021-06-03T13:37:18.109" v="2102" actId="20577"/>
          <ac:spMkLst>
            <pc:docMk/>
            <pc:sldMk cId="3503706930" sldId="268"/>
            <ac:spMk id="3" creationId="{0A4CD729-000B-4093-892D-708D28F0A4CB}"/>
          </ac:spMkLst>
        </pc:spChg>
      </pc:sldChg>
      <pc:sldChg chg="modSp mod">
        <pc:chgData name="SUTTINEE SAWADSITANG" userId="c09be408-0d21-4eba-93c6-4f7d320a1e42" providerId="ADAL" clId="{154280A8-9B77-494A-95F9-F1CC629E39C4}" dt="2021-06-03T07:25:13.565" v="386" actId="20577"/>
        <pc:sldMkLst>
          <pc:docMk/>
          <pc:sldMk cId="1921309732" sldId="269"/>
        </pc:sldMkLst>
        <pc:spChg chg="mod">
          <ac:chgData name="SUTTINEE SAWADSITANG" userId="c09be408-0d21-4eba-93c6-4f7d320a1e42" providerId="ADAL" clId="{154280A8-9B77-494A-95F9-F1CC629E39C4}" dt="2021-06-03T07:25:13.565" v="386" actId="20577"/>
          <ac:spMkLst>
            <pc:docMk/>
            <pc:sldMk cId="1921309732" sldId="269"/>
            <ac:spMk id="3" creationId="{BADF9AA4-9B9D-45F8-AC80-DF2359B17EE3}"/>
          </ac:spMkLst>
        </pc:spChg>
      </pc:sldChg>
      <pc:sldChg chg="modSp mod">
        <pc:chgData name="SUTTINEE SAWADSITANG" userId="c09be408-0d21-4eba-93c6-4f7d320a1e42" providerId="ADAL" clId="{154280A8-9B77-494A-95F9-F1CC629E39C4}" dt="2021-06-03T13:12:33.879" v="1568" actId="20577"/>
        <pc:sldMkLst>
          <pc:docMk/>
          <pc:sldMk cId="3566068664" sldId="281"/>
        </pc:sldMkLst>
        <pc:spChg chg="mod">
          <ac:chgData name="SUTTINEE SAWADSITANG" userId="c09be408-0d21-4eba-93c6-4f7d320a1e42" providerId="ADAL" clId="{154280A8-9B77-494A-95F9-F1CC629E39C4}" dt="2021-06-03T13:12:33.879" v="1568" actId="20577"/>
          <ac:spMkLst>
            <pc:docMk/>
            <pc:sldMk cId="3566068664" sldId="281"/>
            <ac:spMk id="5" creationId="{D541C04F-4B19-4AAC-839B-543EBE998BAD}"/>
          </ac:spMkLst>
        </pc:spChg>
      </pc:sldChg>
      <pc:sldChg chg="modSp mod">
        <pc:chgData name="SUTTINEE SAWADSITANG" userId="c09be408-0d21-4eba-93c6-4f7d320a1e42" providerId="ADAL" clId="{154280A8-9B77-494A-95F9-F1CC629E39C4}" dt="2021-06-03T13:15:16.636" v="1612" actId="6549"/>
        <pc:sldMkLst>
          <pc:docMk/>
          <pc:sldMk cId="2748833316" sldId="284"/>
        </pc:sldMkLst>
        <pc:spChg chg="mod">
          <ac:chgData name="SUTTINEE SAWADSITANG" userId="c09be408-0d21-4eba-93c6-4f7d320a1e42" providerId="ADAL" clId="{154280A8-9B77-494A-95F9-F1CC629E39C4}" dt="2021-06-03T13:15:16.636" v="1612" actId="6549"/>
          <ac:spMkLst>
            <pc:docMk/>
            <pc:sldMk cId="2748833316" sldId="284"/>
            <ac:spMk id="3" creationId="{429793C0-87B7-4086-BB24-DE0D572C31A2}"/>
          </ac:spMkLst>
        </pc:spChg>
      </pc:sldChg>
      <pc:sldChg chg="addSp delSp modSp new mod modAnim">
        <pc:chgData name="SUTTINEE SAWADSITANG" userId="c09be408-0d21-4eba-93c6-4f7d320a1e42" providerId="ADAL" clId="{154280A8-9B77-494A-95F9-F1CC629E39C4}" dt="2021-06-03T07:40:16.786" v="479" actId="1076"/>
        <pc:sldMkLst>
          <pc:docMk/>
          <pc:sldMk cId="898691969" sldId="285"/>
        </pc:sldMkLst>
        <pc:spChg chg="mod">
          <ac:chgData name="SUTTINEE SAWADSITANG" userId="c09be408-0d21-4eba-93c6-4f7d320a1e42" providerId="ADAL" clId="{154280A8-9B77-494A-95F9-F1CC629E39C4}" dt="2021-06-03T07:26:29.510" v="393"/>
          <ac:spMkLst>
            <pc:docMk/>
            <pc:sldMk cId="898691969" sldId="285"/>
            <ac:spMk id="2" creationId="{2F2D220B-0728-684F-9DFF-0A03BD864D93}"/>
          </ac:spMkLst>
        </pc:spChg>
        <pc:spChg chg="del">
          <ac:chgData name="SUTTINEE SAWADSITANG" userId="c09be408-0d21-4eba-93c6-4f7d320a1e42" providerId="ADAL" clId="{154280A8-9B77-494A-95F9-F1CC629E39C4}" dt="2021-06-03T07:29:31.770" v="396" actId="478"/>
          <ac:spMkLst>
            <pc:docMk/>
            <pc:sldMk cId="898691969" sldId="285"/>
            <ac:spMk id="3" creationId="{FA51E428-2AE2-E04F-8AC7-51D80BD97B59}"/>
          </ac:spMkLst>
        </pc:spChg>
        <pc:spChg chg="add mod">
          <ac:chgData name="SUTTINEE SAWADSITANG" userId="c09be408-0d21-4eba-93c6-4f7d320a1e42" providerId="ADAL" clId="{154280A8-9B77-494A-95F9-F1CC629E39C4}" dt="2021-06-03T07:30:10.841" v="402" actId="1076"/>
          <ac:spMkLst>
            <pc:docMk/>
            <pc:sldMk cId="898691969" sldId="285"/>
            <ac:spMk id="5" creationId="{BACFB6AD-5AF4-3A4C-B021-1BAE1A78DA60}"/>
          </ac:spMkLst>
        </pc:spChg>
        <pc:spChg chg="add mod">
          <ac:chgData name="SUTTINEE SAWADSITANG" userId="c09be408-0d21-4eba-93c6-4f7d320a1e42" providerId="ADAL" clId="{154280A8-9B77-494A-95F9-F1CC629E39C4}" dt="2021-06-03T07:40:16.786" v="479" actId="1076"/>
          <ac:spMkLst>
            <pc:docMk/>
            <pc:sldMk cId="898691969" sldId="285"/>
            <ac:spMk id="8" creationId="{11C08E08-D72B-3A4D-8782-CB6A837A9222}"/>
          </ac:spMkLst>
        </pc:spChg>
        <pc:spChg chg="add mod">
          <ac:chgData name="SUTTINEE SAWADSITANG" userId="c09be408-0d21-4eba-93c6-4f7d320a1e42" providerId="ADAL" clId="{154280A8-9B77-494A-95F9-F1CC629E39C4}" dt="2021-06-03T07:40:16.786" v="479" actId="1076"/>
          <ac:spMkLst>
            <pc:docMk/>
            <pc:sldMk cId="898691969" sldId="285"/>
            <ac:spMk id="11" creationId="{6542DD3D-FECB-2248-BF40-DB454B2D0C66}"/>
          </ac:spMkLst>
        </pc:spChg>
        <pc:spChg chg="add mod">
          <ac:chgData name="SUTTINEE SAWADSITANG" userId="c09be408-0d21-4eba-93c6-4f7d320a1e42" providerId="ADAL" clId="{154280A8-9B77-494A-95F9-F1CC629E39C4}" dt="2021-06-03T07:40:16.786" v="479" actId="1076"/>
          <ac:spMkLst>
            <pc:docMk/>
            <pc:sldMk cId="898691969" sldId="285"/>
            <ac:spMk id="13" creationId="{7ED254B2-42D3-F149-AC05-D0CA3721A26E}"/>
          </ac:spMkLst>
        </pc:spChg>
        <pc:spChg chg="add mod">
          <ac:chgData name="SUTTINEE SAWADSITANG" userId="c09be408-0d21-4eba-93c6-4f7d320a1e42" providerId="ADAL" clId="{154280A8-9B77-494A-95F9-F1CC629E39C4}" dt="2021-06-03T07:40:16.786" v="479" actId="1076"/>
          <ac:spMkLst>
            <pc:docMk/>
            <pc:sldMk cId="898691969" sldId="285"/>
            <ac:spMk id="15" creationId="{B0AE07BD-7E2B-6849-BD82-A82B33096E47}"/>
          </ac:spMkLst>
        </pc:spChg>
        <pc:graphicFrameChg chg="add mod">
          <ac:chgData name="SUTTINEE SAWADSITANG" userId="c09be408-0d21-4eba-93c6-4f7d320a1e42" providerId="ADAL" clId="{154280A8-9B77-494A-95F9-F1CC629E39C4}" dt="2021-06-03T07:29:29.713" v="395" actId="1076"/>
          <ac:graphicFrameMkLst>
            <pc:docMk/>
            <pc:sldMk cId="898691969" sldId="285"/>
            <ac:graphicFrameMk id="4" creationId="{3FCC6CF7-18F0-0C4D-B256-EC86490D8662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6" creationId="{45F3B1A9-7B83-BD48-9898-A0DFF0DDC3FF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7" creationId="{192A0323-9FF1-844A-97B5-5ABD4AE528AC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9" creationId="{C21EB486-17D1-974E-99A9-AE4EE539FE7C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10" creationId="{BD1AE289-C1AB-D343-885F-C584CAC83888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12" creationId="{9C8228D4-2F78-714A-94DF-E694A17183D0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14" creationId="{A0780072-5D20-CB4D-887C-49D4B5013267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16" creationId="{216D42E1-2DBA-944F-9C1B-8679A0BADF9E}"/>
          </ac:graphicFrameMkLst>
        </pc:graphicFrameChg>
        <pc:graphicFrameChg chg="add mod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17" creationId="{2077A8AE-A617-564E-8E11-359FFAC629F2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18" creationId="{52BB6986-9E57-BE45-B041-75F051D3F592}"/>
          </ac:graphicFrameMkLst>
        </pc:graphicFrameChg>
        <pc:graphicFrameChg chg="add mod">
          <ac:chgData name="SUTTINEE SAWADSITANG" userId="c09be408-0d21-4eba-93c6-4f7d320a1e42" providerId="ADAL" clId="{154280A8-9B77-494A-95F9-F1CC629E39C4}" dt="2021-06-03T07:40:16.786" v="479" actId="1076"/>
          <ac:graphicFrameMkLst>
            <pc:docMk/>
            <pc:sldMk cId="898691969" sldId="285"/>
            <ac:graphicFrameMk id="19" creationId="{272D0C99-C3C2-6D43-8271-349DB9995702}"/>
          </ac:graphicFrameMkLst>
        </pc:graphicFrameChg>
      </pc:sldChg>
      <pc:sldChg chg="addSp delSp modSp new mod">
        <pc:chgData name="SUTTINEE SAWADSITANG" userId="c09be408-0d21-4eba-93c6-4f7d320a1e42" providerId="ADAL" clId="{154280A8-9B77-494A-95F9-F1CC629E39C4}" dt="2021-06-03T07:43:39.447" v="494" actId="14100"/>
        <pc:sldMkLst>
          <pc:docMk/>
          <pc:sldMk cId="3090772107" sldId="286"/>
        </pc:sldMkLst>
        <pc:spChg chg="mod">
          <ac:chgData name="SUTTINEE SAWADSITANG" userId="c09be408-0d21-4eba-93c6-4f7d320a1e42" providerId="ADAL" clId="{154280A8-9B77-494A-95F9-F1CC629E39C4}" dt="2021-06-03T07:43:31.538" v="492"/>
          <ac:spMkLst>
            <pc:docMk/>
            <pc:sldMk cId="3090772107" sldId="286"/>
            <ac:spMk id="2" creationId="{77D3753D-21C7-914E-9BB8-E06B5397B1FC}"/>
          </ac:spMkLst>
        </pc:spChg>
        <pc:spChg chg="del">
          <ac:chgData name="SUTTINEE SAWADSITANG" userId="c09be408-0d21-4eba-93c6-4f7d320a1e42" providerId="ADAL" clId="{154280A8-9B77-494A-95F9-F1CC629E39C4}" dt="2021-06-03T07:43:36.389" v="493" actId="478"/>
          <ac:spMkLst>
            <pc:docMk/>
            <pc:sldMk cId="3090772107" sldId="286"/>
            <ac:spMk id="3" creationId="{90F33FF5-2678-794E-BA95-CC2A9A288217}"/>
          </ac:spMkLst>
        </pc:spChg>
        <pc:spChg chg="add mod">
          <ac:chgData name="SUTTINEE SAWADSITANG" userId="c09be408-0d21-4eba-93c6-4f7d320a1e42" providerId="ADAL" clId="{154280A8-9B77-494A-95F9-F1CC629E39C4}" dt="2021-06-03T07:42:54.479" v="491" actId="1076"/>
          <ac:spMkLst>
            <pc:docMk/>
            <pc:sldMk cId="3090772107" sldId="286"/>
            <ac:spMk id="4" creationId="{2CF2BC7E-9EB0-184C-85C5-83162FA24317}"/>
          </ac:spMkLst>
        </pc:spChg>
        <pc:picChg chg="add mod">
          <ac:chgData name="SUTTINEE SAWADSITANG" userId="c09be408-0d21-4eba-93c6-4f7d320a1e42" providerId="ADAL" clId="{154280A8-9B77-494A-95F9-F1CC629E39C4}" dt="2021-06-03T07:43:39.447" v="494" actId="14100"/>
          <ac:picMkLst>
            <pc:docMk/>
            <pc:sldMk cId="3090772107" sldId="286"/>
            <ac:picMk id="1026" creationId="{AC95BE64-5E68-6148-B99C-65A55BEB980C}"/>
          </ac:picMkLst>
        </pc:picChg>
      </pc:sldChg>
      <pc:sldChg chg="addSp modSp new mod">
        <pc:chgData name="SUTTINEE SAWADSITANG" userId="c09be408-0d21-4eba-93c6-4f7d320a1e42" providerId="ADAL" clId="{154280A8-9B77-494A-95F9-F1CC629E39C4}" dt="2021-06-03T13:46:52.699" v="2245" actId="1076"/>
        <pc:sldMkLst>
          <pc:docMk/>
          <pc:sldMk cId="2767142922" sldId="287"/>
        </pc:sldMkLst>
        <pc:spChg chg="mod">
          <ac:chgData name="SUTTINEE SAWADSITANG" userId="c09be408-0d21-4eba-93c6-4f7d320a1e42" providerId="ADAL" clId="{154280A8-9B77-494A-95F9-F1CC629E39C4}" dt="2021-06-03T07:48:36.382" v="530" actId="20577"/>
          <ac:spMkLst>
            <pc:docMk/>
            <pc:sldMk cId="2767142922" sldId="287"/>
            <ac:spMk id="2" creationId="{D3732A5F-C78A-734B-A8BF-CBE953F20203}"/>
          </ac:spMkLst>
        </pc:spChg>
        <pc:spChg chg="mod">
          <ac:chgData name="SUTTINEE SAWADSITANG" userId="c09be408-0d21-4eba-93c6-4f7d320a1e42" providerId="ADAL" clId="{154280A8-9B77-494A-95F9-F1CC629E39C4}" dt="2021-06-03T13:44:37.423" v="2244" actId="20577"/>
          <ac:spMkLst>
            <pc:docMk/>
            <pc:sldMk cId="2767142922" sldId="287"/>
            <ac:spMk id="3" creationId="{8D11F9F2-A2D1-8446-B199-036874DA2DC7}"/>
          </ac:spMkLst>
        </pc:spChg>
        <pc:spChg chg="add mod">
          <ac:chgData name="SUTTINEE SAWADSITANG" userId="c09be408-0d21-4eba-93c6-4f7d320a1e42" providerId="ADAL" clId="{154280A8-9B77-494A-95F9-F1CC629E39C4}" dt="2021-06-03T13:46:52.699" v="2245" actId="1076"/>
          <ac:spMkLst>
            <pc:docMk/>
            <pc:sldMk cId="2767142922" sldId="287"/>
            <ac:spMk id="4" creationId="{FADAC986-058E-8743-864C-A660C894C8A6}"/>
          </ac:spMkLst>
        </pc:spChg>
        <pc:picChg chg="add mod">
          <ac:chgData name="SUTTINEE SAWADSITANG" userId="c09be408-0d21-4eba-93c6-4f7d320a1e42" providerId="ADAL" clId="{154280A8-9B77-494A-95F9-F1CC629E39C4}" dt="2021-06-03T13:28:29.268" v="1799"/>
          <ac:picMkLst>
            <pc:docMk/>
            <pc:sldMk cId="2767142922" sldId="287"/>
            <ac:picMk id="4098" creationId="{F3DF19FA-A0D9-7841-B141-5B1346C662CC}"/>
          </ac:picMkLst>
        </pc:picChg>
      </pc:sldChg>
      <pc:sldChg chg="modSp new mod">
        <pc:chgData name="SUTTINEE SAWADSITANG" userId="c09be408-0d21-4eba-93c6-4f7d320a1e42" providerId="ADAL" clId="{154280A8-9B77-494A-95F9-F1CC629E39C4}" dt="2021-06-03T08:01:48.888" v="857" actId="20577"/>
        <pc:sldMkLst>
          <pc:docMk/>
          <pc:sldMk cId="881312050" sldId="288"/>
        </pc:sldMkLst>
        <pc:spChg chg="mod">
          <ac:chgData name="SUTTINEE SAWADSITANG" userId="c09be408-0d21-4eba-93c6-4f7d320a1e42" providerId="ADAL" clId="{154280A8-9B77-494A-95F9-F1CC629E39C4}" dt="2021-06-03T08:01:48.888" v="857" actId="20577"/>
          <ac:spMkLst>
            <pc:docMk/>
            <pc:sldMk cId="881312050" sldId="288"/>
            <ac:spMk id="2" creationId="{691D6F94-9B67-F442-84D9-21499913932C}"/>
          </ac:spMkLst>
        </pc:spChg>
      </pc:sldChg>
      <pc:sldChg chg="modSp new mod">
        <pc:chgData name="SUTTINEE SAWADSITANG" userId="c09be408-0d21-4eba-93c6-4f7d320a1e42" providerId="ADAL" clId="{154280A8-9B77-494A-95F9-F1CC629E39C4}" dt="2021-06-03T08:03:02.677" v="873"/>
        <pc:sldMkLst>
          <pc:docMk/>
          <pc:sldMk cId="1908069782" sldId="289"/>
        </pc:sldMkLst>
        <pc:spChg chg="mod">
          <ac:chgData name="SUTTINEE SAWADSITANG" userId="c09be408-0d21-4eba-93c6-4f7d320a1e42" providerId="ADAL" clId="{154280A8-9B77-494A-95F9-F1CC629E39C4}" dt="2021-06-03T08:02:34.617" v="868" actId="20577"/>
          <ac:spMkLst>
            <pc:docMk/>
            <pc:sldMk cId="1908069782" sldId="289"/>
            <ac:spMk id="2" creationId="{23022AEE-638A-8A48-9726-B954394B10D6}"/>
          </ac:spMkLst>
        </pc:spChg>
        <pc:spChg chg="mod">
          <ac:chgData name="SUTTINEE SAWADSITANG" userId="c09be408-0d21-4eba-93c6-4f7d320a1e42" providerId="ADAL" clId="{154280A8-9B77-494A-95F9-F1CC629E39C4}" dt="2021-06-03T08:03:02.677" v="873"/>
          <ac:spMkLst>
            <pc:docMk/>
            <pc:sldMk cId="1908069782" sldId="289"/>
            <ac:spMk id="3" creationId="{802F7D42-775C-9C4C-AAE6-544AFA900034}"/>
          </ac:spMkLst>
        </pc:spChg>
      </pc:sldChg>
      <pc:sldChg chg="addSp delSp modSp new mod modAnim">
        <pc:chgData name="SUTTINEE SAWADSITANG" userId="c09be408-0d21-4eba-93c6-4f7d320a1e42" providerId="ADAL" clId="{154280A8-9B77-494A-95F9-F1CC629E39C4}" dt="2021-06-03T12:55:11.943" v="1342" actId="1076"/>
        <pc:sldMkLst>
          <pc:docMk/>
          <pc:sldMk cId="2100471032" sldId="290"/>
        </pc:sldMkLst>
        <pc:spChg chg="mod">
          <ac:chgData name="SUTTINEE SAWADSITANG" userId="c09be408-0d21-4eba-93c6-4f7d320a1e42" providerId="ADAL" clId="{154280A8-9B77-494A-95F9-F1CC629E39C4}" dt="2021-06-03T12:46:01.171" v="882" actId="20577"/>
          <ac:spMkLst>
            <pc:docMk/>
            <pc:sldMk cId="2100471032" sldId="290"/>
            <ac:spMk id="2" creationId="{601AE9CE-D012-3349-AAF4-381629641D63}"/>
          </ac:spMkLst>
        </pc:spChg>
        <pc:spChg chg="del">
          <ac:chgData name="SUTTINEE SAWADSITANG" userId="c09be408-0d21-4eba-93c6-4f7d320a1e42" providerId="ADAL" clId="{154280A8-9B77-494A-95F9-F1CC629E39C4}" dt="2021-06-03T12:46:16.078" v="884" actId="478"/>
          <ac:spMkLst>
            <pc:docMk/>
            <pc:sldMk cId="2100471032" sldId="290"/>
            <ac:spMk id="3" creationId="{DB6690CD-1AE4-7648-A189-2493FEB7D9C8}"/>
          </ac:spMkLst>
        </pc:spChg>
        <pc:spChg chg="add mod">
          <ac:chgData name="SUTTINEE SAWADSITANG" userId="c09be408-0d21-4eba-93c6-4f7d320a1e42" providerId="ADAL" clId="{154280A8-9B77-494A-95F9-F1CC629E39C4}" dt="2021-06-03T12:48:33.922" v="1059" actId="20577"/>
          <ac:spMkLst>
            <pc:docMk/>
            <pc:sldMk cId="2100471032" sldId="290"/>
            <ac:spMk id="5" creationId="{EAD29DCE-33E9-104E-BB3B-B3786A536725}"/>
          </ac:spMkLst>
        </pc:spChg>
        <pc:spChg chg="add mod">
          <ac:chgData name="SUTTINEE SAWADSITANG" userId="c09be408-0d21-4eba-93c6-4f7d320a1e42" providerId="ADAL" clId="{154280A8-9B77-494A-95F9-F1CC629E39C4}" dt="2021-06-03T12:49:56.551" v="1103" actId="20577"/>
          <ac:spMkLst>
            <pc:docMk/>
            <pc:sldMk cId="2100471032" sldId="290"/>
            <ac:spMk id="6" creationId="{CE7D3558-259B-6340-B68E-3919DDA1EB28}"/>
          </ac:spMkLst>
        </pc:spChg>
        <pc:spChg chg="add mod">
          <ac:chgData name="SUTTINEE SAWADSITANG" userId="c09be408-0d21-4eba-93c6-4f7d320a1e42" providerId="ADAL" clId="{154280A8-9B77-494A-95F9-F1CC629E39C4}" dt="2021-06-03T12:49:45.312" v="1087" actId="20577"/>
          <ac:spMkLst>
            <pc:docMk/>
            <pc:sldMk cId="2100471032" sldId="290"/>
            <ac:spMk id="8" creationId="{D450B518-9AE0-CC4E-87B9-D63EE04123BB}"/>
          </ac:spMkLst>
        </pc:spChg>
        <pc:spChg chg="add mod">
          <ac:chgData name="SUTTINEE SAWADSITANG" userId="c09be408-0d21-4eba-93c6-4f7d320a1e42" providerId="ADAL" clId="{154280A8-9B77-494A-95F9-F1CC629E39C4}" dt="2021-06-03T12:51:57.738" v="1166" actId="20577"/>
          <ac:spMkLst>
            <pc:docMk/>
            <pc:sldMk cId="2100471032" sldId="290"/>
            <ac:spMk id="10" creationId="{563A4A29-08A5-4542-A249-8E2D611022F2}"/>
          </ac:spMkLst>
        </pc:spChg>
        <pc:spChg chg="add mod">
          <ac:chgData name="SUTTINEE SAWADSITANG" userId="c09be408-0d21-4eba-93c6-4f7d320a1e42" providerId="ADAL" clId="{154280A8-9B77-494A-95F9-F1CC629E39C4}" dt="2021-06-03T12:52:46.642" v="1228" actId="20577"/>
          <ac:spMkLst>
            <pc:docMk/>
            <pc:sldMk cId="2100471032" sldId="290"/>
            <ac:spMk id="12" creationId="{9376870E-118D-B142-8D81-4F13D78D81F3}"/>
          </ac:spMkLst>
        </pc:spChg>
        <pc:spChg chg="add mod">
          <ac:chgData name="SUTTINEE SAWADSITANG" userId="c09be408-0d21-4eba-93c6-4f7d320a1e42" providerId="ADAL" clId="{154280A8-9B77-494A-95F9-F1CC629E39C4}" dt="2021-06-03T12:55:11.943" v="1342" actId="1076"/>
          <ac:spMkLst>
            <pc:docMk/>
            <pc:sldMk cId="2100471032" sldId="290"/>
            <ac:spMk id="14" creationId="{8CCABDF1-C1A9-CF47-B8AE-AB4EC66CE534}"/>
          </ac:spMkLst>
        </pc:spChg>
        <pc:graphicFrameChg chg="add mod">
          <ac:chgData name="SUTTINEE SAWADSITANG" userId="c09be408-0d21-4eba-93c6-4f7d320a1e42" providerId="ADAL" clId="{154280A8-9B77-494A-95F9-F1CC629E39C4}" dt="2021-06-03T12:46:18.668" v="885" actId="1076"/>
          <ac:graphicFrameMkLst>
            <pc:docMk/>
            <pc:sldMk cId="2100471032" sldId="290"/>
            <ac:graphicFrameMk id="4" creationId="{68D25898-4F36-4344-A58D-5D0E16E02F8D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12:49:51.295" v="1089" actId="1076"/>
          <ac:graphicFrameMkLst>
            <pc:docMk/>
            <pc:sldMk cId="2100471032" sldId="290"/>
            <ac:graphicFrameMk id="7" creationId="{96B65E73-9C70-E34E-B3AC-251055602CB5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12:50:44.557" v="1118"/>
          <ac:graphicFrameMkLst>
            <pc:docMk/>
            <pc:sldMk cId="2100471032" sldId="290"/>
            <ac:graphicFrameMk id="9" creationId="{D232EA68-0113-5C45-B7F8-4D5939113806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12:50:52.503" v="1124" actId="20577"/>
          <ac:graphicFrameMkLst>
            <pc:docMk/>
            <pc:sldMk cId="2100471032" sldId="290"/>
            <ac:graphicFrameMk id="11" creationId="{EE2B0563-4951-1440-9029-569217E7C8E1}"/>
          </ac:graphicFrameMkLst>
        </pc:graphicFrameChg>
        <pc:graphicFrameChg chg="add mod modGraphic">
          <ac:chgData name="SUTTINEE SAWADSITANG" userId="c09be408-0d21-4eba-93c6-4f7d320a1e42" providerId="ADAL" clId="{154280A8-9B77-494A-95F9-F1CC629E39C4}" dt="2021-06-03T12:53:09.438" v="1241" actId="20577"/>
          <ac:graphicFrameMkLst>
            <pc:docMk/>
            <pc:sldMk cId="2100471032" sldId="290"/>
            <ac:graphicFrameMk id="13" creationId="{041E0CFF-8991-4B4A-8E82-A543AD40A85E}"/>
          </ac:graphicFrameMkLst>
        </pc:graphicFrameChg>
      </pc:sldChg>
      <pc:sldChg chg="addSp modSp add mod modAnim">
        <pc:chgData name="SUTTINEE SAWADSITANG" userId="c09be408-0d21-4eba-93c6-4f7d320a1e42" providerId="ADAL" clId="{154280A8-9B77-494A-95F9-F1CC629E39C4}" dt="2021-06-03T13:32:47.074" v="2028"/>
        <pc:sldMkLst>
          <pc:docMk/>
          <pc:sldMk cId="2045297549" sldId="291"/>
        </pc:sldMkLst>
        <pc:spChg chg="mod">
          <ac:chgData name="SUTTINEE SAWADSITANG" userId="c09be408-0d21-4eba-93c6-4f7d320a1e42" providerId="ADAL" clId="{154280A8-9B77-494A-95F9-F1CC629E39C4}" dt="2021-06-03T13:32:05.596" v="2024" actId="20577"/>
          <ac:spMkLst>
            <pc:docMk/>
            <pc:sldMk cId="2045297549" sldId="291"/>
            <ac:spMk id="3" creationId="{429793C0-87B7-4086-BB24-DE0D572C31A2}"/>
          </ac:spMkLst>
        </pc:spChg>
        <pc:spChg chg="add mod">
          <ac:chgData name="SUTTINEE SAWADSITANG" userId="c09be408-0d21-4eba-93c6-4f7d320a1e42" providerId="ADAL" clId="{154280A8-9B77-494A-95F9-F1CC629E39C4}" dt="2021-06-03T13:32:11.875" v="2025" actId="1076"/>
          <ac:spMkLst>
            <pc:docMk/>
            <pc:sldMk cId="2045297549" sldId="291"/>
            <ac:spMk id="4" creationId="{C97FAC3B-AA01-2C48-856B-81D7B08BB0C6}"/>
          </ac:spMkLst>
        </pc:spChg>
        <pc:spChg chg="add mod">
          <ac:chgData name="SUTTINEE SAWADSITANG" userId="c09be408-0d21-4eba-93c6-4f7d320a1e42" providerId="ADAL" clId="{154280A8-9B77-494A-95F9-F1CC629E39C4}" dt="2021-06-03T13:32:11.875" v="2025" actId="1076"/>
          <ac:spMkLst>
            <pc:docMk/>
            <pc:sldMk cId="2045297549" sldId="291"/>
            <ac:spMk id="5" creationId="{6D346A19-E3DD-FA4A-A234-09C6DADEE2B7}"/>
          </ac:spMkLst>
        </pc:spChg>
        <pc:picChg chg="add mod">
          <ac:chgData name="SUTTINEE SAWADSITANG" userId="c09be408-0d21-4eba-93c6-4f7d320a1e42" providerId="ADAL" clId="{154280A8-9B77-494A-95F9-F1CC629E39C4}" dt="2021-06-03T13:32:36.987" v="2027" actId="1076"/>
          <ac:picMkLst>
            <pc:docMk/>
            <pc:sldMk cId="2045297549" sldId="291"/>
            <ac:picMk id="5122" creationId="{D41F836D-4ACE-4040-8E18-D64277EEBCC8}"/>
          </ac:picMkLst>
        </pc:picChg>
      </pc:sldChg>
      <pc:sldChg chg="addSp modSp new mod modAnim">
        <pc:chgData name="SUTTINEE SAWADSITANG" userId="c09be408-0d21-4eba-93c6-4f7d320a1e42" providerId="ADAL" clId="{154280A8-9B77-494A-95F9-F1CC629E39C4}" dt="2021-06-03T13:33:12.806" v="2033"/>
        <pc:sldMkLst>
          <pc:docMk/>
          <pc:sldMk cId="4219619988" sldId="292"/>
        </pc:sldMkLst>
        <pc:spChg chg="mod">
          <ac:chgData name="SUTTINEE SAWADSITANG" userId="c09be408-0d21-4eba-93c6-4f7d320a1e42" providerId="ADAL" clId="{154280A8-9B77-494A-95F9-F1CC629E39C4}" dt="2021-06-03T13:20:51.749" v="1678"/>
          <ac:spMkLst>
            <pc:docMk/>
            <pc:sldMk cId="4219619988" sldId="292"/>
            <ac:spMk id="2" creationId="{3DA0C883-DEC0-A142-84CC-87D5C3961EB6}"/>
          </ac:spMkLst>
        </pc:spChg>
        <pc:spChg chg="mod">
          <ac:chgData name="SUTTINEE SAWADSITANG" userId="c09be408-0d21-4eba-93c6-4f7d320a1e42" providerId="ADAL" clId="{154280A8-9B77-494A-95F9-F1CC629E39C4}" dt="2021-06-03T13:23:23.574" v="1764" actId="207"/>
          <ac:spMkLst>
            <pc:docMk/>
            <pc:sldMk cId="4219619988" sldId="292"/>
            <ac:spMk id="3" creationId="{97DED816-3926-BE49-B7AB-E56266E51E99}"/>
          </ac:spMkLst>
        </pc:spChg>
        <pc:picChg chg="add mod">
          <ac:chgData name="SUTTINEE SAWADSITANG" userId="c09be408-0d21-4eba-93c6-4f7d320a1e42" providerId="ADAL" clId="{154280A8-9B77-494A-95F9-F1CC629E39C4}" dt="2021-06-03T13:22:34.791" v="1722" actId="1076"/>
          <ac:picMkLst>
            <pc:docMk/>
            <pc:sldMk cId="4219619988" sldId="292"/>
            <ac:picMk id="2050" creationId="{AD295EB3-1EC7-2043-83CA-417DE617CD89}"/>
          </ac:picMkLst>
        </pc:picChg>
        <pc:picChg chg="add mod">
          <ac:chgData name="SUTTINEE SAWADSITANG" userId="c09be408-0d21-4eba-93c6-4f7d320a1e42" providerId="ADAL" clId="{154280A8-9B77-494A-95F9-F1CC629E39C4}" dt="2021-06-03T13:22:33.321" v="1721" actId="1076"/>
          <ac:picMkLst>
            <pc:docMk/>
            <pc:sldMk cId="4219619988" sldId="292"/>
            <ac:picMk id="2052" creationId="{0C534245-5BEC-CB4D-AE99-295E22AECA81}"/>
          </ac:picMkLst>
        </pc:picChg>
      </pc:sldChg>
      <pc:sldChg chg="delSp modSp add mod">
        <pc:chgData name="SUTTINEE SAWADSITANG" userId="c09be408-0d21-4eba-93c6-4f7d320a1e42" providerId="ADAL" clId="{154280A8-9B77-494A-95F9-F1CC629E39C4}" dt="2021-06-03T13:41:54.986" v="2236" actId="20577"/>
        <pc:sldMkLst>
          <pc:docMk/>
          <pc:sldMk cId="802069057" sldId="293"/>
        </pc:sldMkLst>
        <pc:spChg chg="mod">
          <ac:chgData name="SUTTINEE SAWADSITANG" userId="c09be408-0d21-4eba-93c6-4f7d320a1e42" providerId="ADAL" clId="{154280A8-9B77-494A-95F9-F1CC629E39C4}" dt="2021-06-03T13:41:54.986" v="2236" actId="20577"/>
          <ac:spMkLst>
            <pc:docMk/>
            <pc:sldMk cId="802069057" sldId="293"/>
            <ac:spMk id="3" creationId="{97DED816-3926-BE49-B7AB-E56266E51E99}"/>
          </ac:spMkLst>
        </pc:spChg>
        <pc:picChg chg="del">
          <ac:chgData name="SUTTINEE SAWADSITANG" userId="c09be408-0d21-4eba-93c6-4f7d320a1e42" providerId="ADAL" clId="{154280A8-9B77-494A-95F9-F1CC629E39C4}" dt="2021-06-03T13:25:41.399" v="1768" actId="478"/>
          <ac:picMkLst>
            <pc:docMk/>
            <pc:sldMk cId="802069057" sldId="293"/>
            <ac:picMk id="2050" creationId="{AD295EB3-1EC7-2043-83CA-417DE617CD89}"/>
          </ac:picMkLst>
        </pc:picChg>
        <pc:picChg chg="del">
          <ac:chgData name="SUTTINEE SAWADSITANG" userId="c09be408-0d21-4eba-93c6-4f7d320a1e42" providerId="ADAL" clId="{154280A8-9B77-494A-95F9-F1CC629E39C4}" dt="2021-06-03T13:25:38.687" v="1766" actId="478"/>
          <ac:picMkLst>
            <pc:docMk/>
            <pc:sldMk cId="802069057" sldId="293"/>
            <ac:picMk id="2052" creationId="{0C534245-5BEC-CB4D-AE99-295E22AECA81}"/>
          </ac:picMkLst>
        </pc:picChg>
      </pc:sldChg>
    </pc:docChg>
  </pc:docChgLst>
  <pc:docChgLst>
    <pc:chgData name="SUTTINEE SAWADSITANG" userId="c09be408-0d21-4eba-93c6-4f7d320a1e42" providerId="ADAL" clId="{6375A75C-B04A-4634-ACE7-6D08F354BDC5}"/>
    <pc:docChg chg="undo redo custSel addSld delSld modSld sldOrd">
      <pc:chgData name="SUTTINEE SAWADSITANG" userId="c09be408-0d21-4eba-93c6-4f7d320a1e42" providerId="ADAL" clId="{6375A75C-B04A-4634-ACE7-6D08F354BDC5}" dt="2021-06-02T08:15:46.256" v="2786" actId="20577"/>
      <pc:docMkLst>
        <pc:docMk/>
      </pc:docMkLst>
      <pc:sldChg chg="modSp">
        <pc:chgData name="SUTTINEE SAWADSITANG" userId="c09be408-0d21-4eba-93c6-4f7d320a1e42" providerId="ADAL" clId="{6375A75C-B04A-4634-ACE7-6D08F354BDC5}" dt="2021-06-02T08:15:27.138" v="2779" actId="20577"/>
        <pc:sldMkLst>
          <pc:docMk/>
          <pc:sldMk cId="3611752346" sldId="256"/>
        </pc:sldMkLst>
        <pc:spChg chg="mod">
          <ac:chgData name="SUTTINEE SAWADSITANG" userId="c09be408-0d21-4eba-93c6-4f7d320a1e42" providerId="ADAL" clId="{6375A75C-B04A-4634-ACE7-6D08F354BDC5}" dt="2021-06-02T08:15:27.138" v="2779" actId="20577"/>
          <ac:spMkLst>
            <pc:docMk/>
            <pc:sldMk cId="3611752346" sldId="256"/>
            <ac:spMk id="2" creationId="{0986261A-CA52-4AE6-89A7-1F726E9D4BED}"/>
          </ac:spMkLst>
        </pc:spChg>
      </pc:sldChg>
      <pc:sldChg chg="modSp">
        <pc:chgData name="SUTTINEE SAWADSITANG" userId="c09be408-0d21-4eba-93c6-4f7d320a1e42" providerId="ADAL" clId="{6375A75C-B04A-4634-ACE7-6D08F354BDC5}" dt="2021-06-02T08:15:46.256" v="2786" actId="20577"/>
        <pc:sldMkLst>
          <pc:docMk/>
          <pc:sldMk cId="2051458774" sldId="258"/>
        </pc:sldMkLst>
        <pc:spChg chg="mod">
          <ac:chgData name="SUTTINEE SAWADSITANG" userId="c09be408-0d21-4eba-93c6-4f7d320a1e42" providerId="ADAL" clId="{6375A75C-B04A-4634-ACE7-6D08F354BDC5}" dt="2021-06-02T08:15:46.256" v="2786" actId="20577"/>
          <ac:spMkLst>
            <pc:docMk/>
            <pc:sldMk cId="2051458774" sldId="258"/>
            <ac:spMk id="3" creationId="{6A8A0C82-BC16-4DA7-AD63-49CC79BC2CF5}"/>
          </ac:spMkLst>
        </pc:spChg>
      </pc:sldChg>
      <pc:sldChg chg="addSp delSp modSp modAnim">
        <pc:chgData name="SUTTINEE SAWADSITANG" userId="c09be408-0d21-4eba-93c6-4f7d320a1e42" providerId="ADAL" clId="{6375A75C-B04A-4634-ACE7-6D08F354BDC5}" dt="2021-06-02T04:12:16.703" v="1658" actId="6549"/>
        <pc:sldMkLst>
          <pc:docMk/>
          <pc:sldMk cId="2428897412" sldId="259"/>
        </pc:sldMkLst>
        <pc:spChg chg="mod">
          <ac:chgData name="SUTTINEE SAWADSITANG" userId="c09be408-0d21-4eba-93c6-4f7d320a1e42" providerId="ADAL" clId="{6375A75C-B04A-4634-ACE7-6D08F354BDC5}" dt="2021-06-02T04:12:14.764" v="1656" actId="20577"/>
          <ac:spMkLst>
            <pc:docMk/>
            <pc:sldMk cId="2428897412" sldId="259"/>
            <ac:spMk id="3" creationId="{A418C282-6995-4326-8914-76E9E9578005}"/>
          </ac:spMkLst>
        </pc:spChg>
        <pc:spChg chg="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6" creationId="{B30D3235-2719-47F5-B088-F73706D6AC49}"/>
          </ac:spMkLst>
        </pc:spChg>
        <pc:spChg chg="mod">
          <ac:chgData name="SUTTINEE SAWADSITANG" userId="c09be408-0d21-4eba-93c6-4f7d320a1e42" providerId="ADAL" clId="{6375A75C-B04A-4634-ACE7-6D08F354BDC5}" dt="2021-06-01T06:19:17.380" v="9" actId="164"/>
          <ac:spMkLst>
            <pc:docMk/>
            <pc:sldMk cId="2428897412" sldId="259"/>
            <ac:spMk id="7" creationId="{0693AE62-D0B8-4FDE-8DBB-6BA915167A82}"/>
          </ac:spMkLst>
        </pc:spChg>
        <pc:spChg chg="mod">
          <ac:chgData name="SUTTINEE SAWADSITANG" userId="c09be408-0d21-4eba-93c6-4f7d320a1e42" providerId="ADAL" clId="{6375A75C-B04A-4634-ACE7-6D08F354BDC5}" dt="2021-06-01T06:19:17.380" v="9" actId="164"/>
          <ac:spMkLst>
            <pc:docMk/>
            <pc:sldMk cId="2428897412" sldId="259"/>
            <ac:spMk id="8" creationId="{0E0FCF74-55F9-427E-80A9-C2A86B190D7F}"/>
          </ac:spMkLst>
        </pc:spChg>
        <pc:spChg chg="mod">
          <ac:chgData name="SUTTINEE SAWADSITANG" userId="c09be408-0d21-4eba-93c6-4f7d320a1e42" providerId="ADAL" clId="{6375A75C-B04A-4634-ACE7-6D08F354BDC5}" dt="2021-06-01T06:19:17.380" v="9" actId="164"/>
          <ac:spMkLst>
            <pc:docMk/>
            <pc:sldMk cId="2428897412" sldId="259"/>
            <ac:spMk id="9" creationId="{0F01FB00-E793-4C1E-9009-E9554E4E82F9}"/>
          </ac:spMkLst>
        </pc:spChg>
        <pc:spChg chg="mod">
          <ac:chgData name="SUTTINEE SAWADSITANG" userId="c09be408-0d21-4eba-93c6-4f7d320a1e42" providerId="ADAL" clId="{6375A75C-B04A-4634-ACE7-6D08F354BDC5}" dt="2021-06-01T06:19:17.380" v="9" actId="164"/>
          <ac:spMkLst>
            <pc:docMk/>
            <pc:sldMk cId="2428897412" sldId="259"/>
            <ac:spMk id="10" creationId="{5D7FEF08-97E7-43DD-B77F-8F21C84FE27D}"/>
          </ac:spMkLst>
        </pc:spChg>
        <pc:spChg chg="mod">
          <ac:chgData name="SUTTINEE SAWADSITANG" userId="c09be408-0d21-4eba-93c6-4f7d320a1e42" providerId="ADAL" clId="{6375A75C-B04A-4634-ACE7-6D08F354BDC5}" dt="2021-06-01T06:19:17.380" v="9" actId="164"/>
          <ac:spMkLst>
            <pc:docMk/>
            <pc:sldMk cId="2428897412" sldId="259"/>
            <ac:spMk id="11" creationId="{1DC1AC3B-790C-4FEF-8329-938587B2AAF8}"/>
          </ac:spMkLst>
        </pc:spChg>
        <pc:spChg chg="mod">
          <ac:chgData name="SUTTINEE SAWADSITANG" userId="c09be408-0d21-4eba-93c6-4f7d320a1e42" providerId="ADAL" clId="{6375A75C-B04A-4634-ACE7-6D08F354BDC5}" dt="2021-06-01T06:19:17.380" v="9" actId="164"/>
          <ac:spMkLst>
            <pc:docMk/>
            <pc:sldMk cId="2428897412" sldId="259"/>
            <ac:spMk id="12" creationId="{7BDCEEDD-8E7A-4F76-972D-55B41CF01A4E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14" creationId="{459BC878-BC82-41D0-ADD5-F7EC4FE3BF08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15" creationId="{66C6DF5F-1BEB-4CCA-9899-D0D9D8BADEE9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16" creationId="{2AF3531A-4CE4-4279-A489-634B900AEEAE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17" creationId="{491A86F4-A66F-443D-B4D8-251F1C20182D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19" creationId="{BBC90138-BB26-4BF3-BED6-995123580610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0" creationId="{44485CCF-3661-4E68-9B0D-F6AAD35E50C2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1" creationId="{84577763-73CF-41A4-B0E6-6163BD0DCB7B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3" creationId="{B37A95F1-8FEF-433F-8DE8-6BA9C910EA70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4" creationId="{461D412A-0DA0-4B86-B44F-E3A526FC4F9E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5" creationId="{3B14DDCF-0064-440E-8D85-76674ADBDC27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7" creationId="{B6B0E731-399B-4521-A397-FF869DCD6E2B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8" creationId="{92FAB9B0-1E9D-4982-9229-4233E54334C5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29" creationId="{8A2E83A4-6156-4CAD-998F-9D2F8F017D0D}"/>
          </ac:spMkLst>
        </pc:spChg>
        <pc:spChg chg="add mod">
          <ac:chgData name="SUTTINEE SAWADSITANG" userId="c09be408-0d21-4eba-93c6-4f7d320a1e42" providerId="ADAL" clId="{6375A75C-B04A-4634-ACE7-6D08F354BDC5}" dt="2021-06-01T09:04:15.425" v="1572" actId="1076"/>
          <ac:spMkLst>
            <pc:docMk/>
            <pc:sldMk cId="2428897412" sldId="259"/>
            <ac:spMk id="31" creationId="{5AB1B87B-CB8B-4B80-B787-DABA2118F70F}"/>
          </ac:spMkLst>
        </pc:spChg>
        <pc:spChg chg="add del mod">
          <ac:chgData name="SUTTINEE SAWADSITANG" userId="c09be408-0d21-4eba-93c6-4f7d320a1e42" providerId="ADAL" clId="{6375A75C-B04A-4634-ACE7-6D08F354BDC5}" dt="2021-06-01T09:04:11.044" v="1571"/>
          <ac:spMkLst>
            <pc:docMk/>
            <pc:sldMk cId="2428897412" sldId="259"/>
            <ac:spMk id="32" creationId="{4F22AC49-9674-491B-9CD4-7144634789A7}"/>
          </ac:spMkLst>
        </pc:spChg>
        <pc:grpChg chg="add mod">
          <ac:chgData name="SUTTINEE SAWADSITANG" userId="c09be408-0d21-4eba-93c6-4f7d320a1e42" providerId="ADAL" clId="{6375A75C-B04A-4634-ACE7-6D08F354BDC5}" dt="2021-06-01T09:04:15.425" v="1572" actId="1076"/>
          <ac:grpSpMkLst>
            <pc:docMk/>
            <pc:sldMk cId="2428897412" sldId="259"/>
            <ac:grpSpMk id="13" creationId="{27509236-F3E9-473D-8EFF-724B3DB2A3F9}"/>
          </ac:grpSpMkLst>
        </pc:grpChg>
        <pc:graphicFrameChg chg="mod">
          <ac:chgData name="SUTTINEE SAWADSITANG" userId="c09be408-0d21-4eba-93c6-4f7d320a1e42" providerId="ADAL" clId="{6375A75C-B04A-4634-ACE7-6D08F354BDC5}" dt="2021-06-01T09:04:15.425" v="1572" actId="1076"/>
          <ac:graphicFrameMkLst>
            <pc:docMk/>
            <pc:sldMk cId="2428897412" sldId="259"/>
            <ac:graphicFrameMk id="4" creationId="{E2A10246-C2F0-4F94-9440-A89A6187DCC9}"/>
          </ac:graphicFrameMkLst>
        </pc:graphicFrameChg>
        <pc:graphicFrameChg chg="mod">
          <ac:chgData name="SUTTINEE SAWADSITANG" userId="c09be408-0d21-4eba-93c6-4f7d320a1e42" providerId="ADAL" clId="{6375A75C-B04A-4634-ACE7-6D08F354BDC5}" dt="2021-06-01T09:04:15.425" v="1572" actId="1076"/>
          <ac:graphicFrameMkLst>
            <pc:docMk/>
            <pc:sldMk cId="2428897412" sldId="259"/>
            <ac:graphicFrameMk id="5" creationId="{42C3A157-E7BE-4B61-8403-F44449F920DE}"/>
          </ac:graphicFrameMkLst>
        </pc:graphicFrameChg>
        <pc:graphicFrameChg chg="add mod">
          <ac:chgData name="SUTTINEE SAWADSITANG" userId="c09be408-0d21-4eba-93c6-4f7d320a1e42" providerId="ADAL" clId="{6375A75C-B04A-4634-ACE7-6D08F354BDC5}" dt="2021-06-01T09:04:15.425" v="1572" actId="1076"/>
          <ac:graphicFrameMkLst>
            <pc:docMk/>
            <pc:sldMk cId="2428897412" sldId="259"/>
            <ac:graphicFrameMk id="18" creationId="{8C726422-A18C-48BB-A286-2BF22D23DCA2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9:04:15.425" v="1572" actId="1076"/>
          <ac:graphicFrameMkLst>
            <pc:docMk/>
            <pc:sldMk cId="2428897412" sldId="259"/>
            <ac:graphicFrameMk id="22" creationId="{87B3AC08-5503-4EFA-A08E-ACAD6934AECF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9:04:15.425" v="1572" actId="1076"/>
          <ac:graphicFrameMkLst>
            <pc:docMk/>
            <pc:sldMk cId="2428897412" sldId="259"/>
            <ac:graphicFrameMk id="26" creationId="{7D73C676-9D14-45E6-9082-7771056900FB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9:04:15.425" v="1572" actId="1076"/>
          <ac:graphicFrameMkLst>
            <pc:docMk/>
            <pc:sldMk cId="2428897412" sldId="259"/>
            <ac:graphicFrameMk id="30" creationId="{E75E2213-89CA-4D06-A30B-76232A4BF0CB}"/>
          </ac:graphicFrameMkLst>
        </pc:graphicFrameChg>
      </pc:sldChg>
      <pc:sldChg chg="modSp add del">
        <pc:chgData name="SUTTINEE SAWADSITANG" userId="c09be408-0d21-4eba-93c6-4f7d320a1e42" providerId="ADAL" clId="{6375A75C-B04A-4634-ACE7-6D08F354BDC5}" dt="2021-06-01T08:22:40.126" v="816" actId="2696"/>
        <pc:sldMkLst>
          <pc:docMk/>
          <pc:sldMk cId="3102304216" sldId="260"/>
        </pc:sldMkLst>
        <pc:spChg chg="mod">
          <ac:chgData name="SUTTINEE SAWADSITANG" userId="c09be408-0d21-4eba-93c6-4f7d320a1e42" providerId="ADAL" clId="{6375A75C-B04A-4634-ACE7-6D08F354BDC5}" dt="2021-06-01T06:30:22.992" v="175"/>
          <ac:spMkLst>
            <pc:docMk/>
            <pc:sldMk cId="3102304216" sldId="260"/>
            <ac:spMk id="2" creationId="{33452520-8CB3-42CF-A343-04F8E05EB965}"/>
          </ac:spMkLst>
        </pc:spChg>
        <pc:spChg chg="mod">
          <ac:chgData name="SUTTINEE SAWADSITANG" userId="c09be408-0d21-4eba-93c6-4f7d320a1e42" providerId="ADAL" clId="{6375A75C-B04A-4634-ACE7-6D08F354BDC5}" dt="2021-06-01T06:43:29.556" v="657" actId="207"/>
          <ac:spMkLst>
            <pc:docMk/>
            <pc:sldMk cId="3102304216" sldId="260"/>
            <ac:spMk id="3" creationId="{8081EC5B-E103-4081-9B77-8655D7CA6461}"/>
          </ac:spMkLst>
        </pc:spChg>
      </pc:sldChg>
      <pc:sldChg chg="modSp add del ord">
        <pc:chgData name="SUTTINEE SAWADSITANG" userId="c09be408-0d21-4eba-93c6-4f7d320a1e42" providerId="ADAL" clId="{6375A75C-B04A-4634-ACE7-6D08F354BDC5}" dt="2021-06-01T08:22:39.086" v="815" actId="2696"/>
        <pc:sldMkLst>
          <pc:docMk/>
          <pc:sldMk cId="1150514450" sldId="261"/>
        </pc:sldMkLst>
        <pc:spChg chg="mod">
          <ac:chgData name="SUTTINEE SAWADSITANG" userId="c09be408-0d21-4eba-93c6-4f7d320a1e42" providerId="ADAL" clId="{6375A75C-B04A-4634-ACE7-6D08F354BDC5}" dt="2021-06-01T07:56:24.689" v="784" actId="20577"/>
          <ac:spMkLst>
            <pc:docMk/>
            <pc:sldMk cId="1150514450" sldId="261"/>
            <ac:spMk id="3" creationId="{8081EC5B-E103-4081-9B77-8655D7CA6461}"/>
          </ac:spMkLst>
        </pc:spChg>
      </pc:sldChg>
      <pc:sldChg chg="addSp delSp modSp add modAnim">
        <pc:chgData name="SUTTINEE SAWADSITANG" userId="c09be408-0d21-4eba-93c6-4f7d320a1e42" providerId="ADAL" clId="{6375A75C-B04A-4634-ACE7-6D08F354BDC5}" dt="2021-06-02T07:10:22.741" v="2221" actId="207"/>
        <pc:sldMkLst>
          <pc:docMk/>
          <pc:sldMk cId="825596152" sldId="262"/>
        </pc:sldMkLst>
        <pc:spChg chg="mod">
          <ac:chgData name="SUTTINEE SAWADSITANG" userId="c09be408-0d21-4eba-93c6-4f7d320a1e42" providerId="ADAL" clId="{6375A75C-B04A-4634-ACE7-6D08F354BDC5}" dt="2021-06-01T09:42:21.933" v="1621" actId="20577"/>
          <ac:spMkLst>
            <pc:docMk/>
            <pc:sldMk cId="825596152" sldId="262"/>
            <ac:spMk id="2" creationId="{0BE509CB-5628-4EC6-A60C-7D6B79837983}"/>
          </ac:spMkLst>
        </pc:spChg>
        <pc:spChg chg="mod">
          <ac:chgData name="SUTTINEE SAWADSITANG" userId="c09be408-0d21-4eba-93c6-4f7d320a1e42" providerId="ADAL" clId="{6375A75C-B04A-4634-ACE7-6D08F354BDC5}" dt="2021-06-02T07:07:24.559" v="2170" actId="1076"/>
          <ac:spMkLst>
            <pc:docMk/>
            <pc:sldMk cId="825596152" sldId="262"/>
            <ac:spMk id="3" creationId="{E6ED41CB-6DD0-45DF-AEC0-BE533CC05ACF}"/>
          </ac:spMkLst>
        </pc:spChg>
        <pc:spChg chg="add del mod">
          <ac:chgData name="SUTTINEE SAWADSITANG" userId="c09be408-0d21-4eba-93c6-4f7d320a1e42" providerId="ADAL" clId="{6375A75C-B04A-4634-ACE7-6D08F354BDC5}" dt="2021-06-02T06:13:09.628" v="1761" actId="478"/>
          <ac:spMkLst>
            <pc:docMk/>
            <pc:sldMk cId="825596152" sldId="262"/>
            <ac:spMk id="6" creationId="{F8AD81BB-4040-4AB1-BEC5-D74728572483}"/>
          </ac:spMkLst>
        </pc:spChg>
        <pc:spChg chg="del">
          <ac:chgData name="SUTTINEE SAWADSITANG" userId="c09be408-0d21-4eba-93c6-4f7d320a1e42" providerId="ADAL" clId="{6375A75C-B04A-4634-ACE7-6D08F354BDC5}" dt="2021-06-02T06:13:26.253" v="1766" actId="478"/>
          <ac:spMkLst>
            <pc:docMk/>
            <pc:sldMk cId="825596152" sldId="262"/>
            <ac:spMk id="12" creationId="{E861CCA7-1686-4291-8B17-97C733DB9C27}"/>
          </ac:spMkLst>
        </pc:spChg>
        <pc:spChg chg="del">
          <ac:chgData name="SUTTINEE SAWADSITANG" userId="c09be408-0d21-4eba-93c6-4f7d320a1e42" providerId="ADAL" clId="{6375A75C-B04A-4634-ACE7-6D08F354BDC5}" dt="2021-06-02T06:13:28.207" v="1767" actId="478"/>
          <ac:spMkLst>
            <pc:docMk/>
            <pc:sldMk cId="825596152" sldId="262"/>
            <ac:spMk id="13" creationId="{319345E4-07D0-4435-B828-B2AD5957F66A}"/>
          </ac:spMkLst>
        </pc:spChg>
        <pc:spChg chg="mod">
          <ac:chgData name="SUTTINEE SAWADSITANG" userId="c09be408-0d21-4eba-93c6-4f7d320a1e42" providerId="ADAL" clId="{6375A75C-B04A-4634-ACE7-6D08F354BDC5}" dt="2021-06-02T06:13:38.021" v="1771" actId="20577"/>
          <ac:spMkLst>
            <pc:docMk/>
            <pc:sldMk cId="825596152" sldId="262"/>
            <ac:spMk id="15" creationId="{EB06BAC1-3789-4ECD-AF58-91F5FC7A3A48}"/>
          </ac:spMkLst>
        </pc:spChg>
        <pc:spChg chg="mod">
          <ac:chgData name="SUTTINEE SAWADSITANG" userId="c09be408-0d21-4eba-93c6-4f7d320a1e42" providerId="ADAL" clId="{6375A75C-B04A-4634-ACE7-6D08F354BDC5}" dt="2021-06-02T06:13:39.645" v="1773" actId="20577"/>
          <ac:spMkLst>
            <pc:docMk/>
            <pc:sldMk cId="825596152" sldId="262"/>
            <ac:spMk id="16" creationId="{763DCCD9-6572-4F16-8C87-FF1FA22E9E90}"/>
          </ac:spMkLst>
        </pc:spChg>
        <pc:spChg chg="mod">
          <ac:chgData name="SUTTINEE SAWADSITANG" userId="c09be408-0d21-4eba-93c6-4f7d320a1e42" providerId="ADAL" clId="{6375A75C-B04A-4634-ACE7-6D08F354BDC5}" dt="2021-06-02T06:13:41.533" v="1775" actId="20577"/>
          <ac:spMkLst>
            <pc:docMk/>
            <pc:sldMk cId="825596152" sldId="262"/>
            <ac:spMk id="17" creationId="{04A90619-FFAB-4963-B7B5-3A26F4A505EF}"/>
          </ac:spMkLst>
        </pc:spChg>
        <pc:spChg chg="mod">
          <ac:chgData name="SUTTINEE SAWADSITANG" userId="c09be408-0d21-4eba-93c6-4f7d320a1e42" providerId="ADAL" clId="{6375A75C-B04A-4634-ACE7-6D08F354BDC5}" dt="2021-06-02T06:13:43.405" v="1777" actId="20577"/>
          <ac:spMkLst>
            <pc:docMk/>
            <pc:sldMk cId="825596152" sldId="262"/>
            <ac:spMk id="18" creationId="{70630357-2FB2-454A-8569-6E141C30A709}"/>
          </ac:spMkLst>
        </pc:spChg>
        <pc:spChg chg="add mod">
          <ac:chgData name="SUTTINEE SAWADSITANG" userId="c09be408-0d21-4eba-93c6-4f7d320a1e42" providerId="ADAL" clId="{6375A75C-B04A-4634-ACE7-6D08F354BDC5}" dt="2021-06-02T06:15:57.661" v="1816" actId="164"/>
          <ac:spMkLst>
            <pc:docMk/>
            <pc:sldMk cId="825596152" sldId="262"/>
            <ac:spMk id="25" creationId="{A6B0A551-93DE-4425-9F31-E528E8A77AA2}"/>
          </ac:spMkLst>
        </pc:spChg>
        <pc:spChg chg="add mod">
          <ac:chgData name="SUTTINEE SAWADSITANG" userId="c09be408-0d21-4eba-93c6-4f7d320a1e42" providerId="ADAL" clId="{6375A75C-B04A-4634-ACE7-6D08F354BDC5}" dt="2021-06-02T06:15:53.532" v="1815" actId="164"/>
          <ac:spMkLst>
            <pc:docMk/>
            <pc:sldMk cId="825596152" sldId="262"/>
            <ac:spMk id="26" creationId="{607F59B8-5AFA-4714-8887-563E3DC1561C}"/>
          </ac:spMkLst>
        </pc:spChg>
        <pc:spChg chg="mod">
          <ac:chgData name="SUTTINEE SAWADSITANG" userId="c09be408-0d21-4eba-93c6-4f7d320a1e42" providerId="ADAL" clId="{6375A75C-B04A-4634-ACE7-6D08F354BDC5}" dt="2021-06-02T06:26:53.923" v="1848" actId="20577"/>
          <ac:spMkLst>
            <pc:docMk/>
            <pc:sldMk cId="825596152" sldId="262"/>
            <ac:spMk id="32" creationId="{1E32BAEC-2A29-40DB-8EE5-4E9A31D6E9C6}"/>
          </ac:spMkLst>
        </pc:spChg>
        <pc:spChg chg="add mod">
          <ac:chgData name="SUTTINEE SAWADSITANG" userId="c09be408-0d21-4eba-93c6-4f7d320a1e42" providerId="ADAL" clId="{6375A75C-B04A-4634-ACE7-6D08F354BDC5}" dt="2021-06-02T07:03:27.440" v="2100" actId="207"/>
          <ac:spMkLst>
            <pc:docMk/>
            <pc:sldMk cId="825596152" sldId="262"/>
            <ac:spMk id="37" creationId="{0AF50F92-D59C-4E64-A864-6F17317C1520}"/>
          </ac:spMkLst>
        </pc:spChg>
        <pc:grpChg chg="add del mod">
          <ac:chgData name="SUTTINEE SAWADSITANG" userId="c09be408-0d21-4eba-93c6-4f7d320a1e42" providerId="ADAL" clId="{6375A75C-B04A-4634-ACE7-6D08F354BDC5}" dt="2021-06-02T07:00:57.441" v="2029" actId="478"/>
          <ac:grpSpMkLst>
            <pc:docMk/>
            <pc:sldMk cId="825596152" sldId="262"/>
            <ac:grpSpMk id="7" creationId="{1C5CCACD-7D61-45DD-BA83-04581B52AD2F}"/>
          </ac:grpSpMkLst>
        </pc:grpChg>
        <pc:grpChg chg="add del mod">
          <ac:chgData name="SUTTINEE SAWADSITANG" userId="c09be408-0d21-4eba-93c6-4f7d320a1e42" providerId="ADAL" clId="{6375A75C-B04A-4634-ACE7-6D08F354BDC5}" dt="2021-06-02T07:01:00.061" v="2030" actId="478"/>
          <ac:grpSpMkLst>
            <pc:docMk/>
            <pc:sldMk cId="825596152" sldId="262"/>
            <ac:grpSpMk id="14" creationId="{C75BC3D0-5F97-4DA2-9690-B81D4C883CDE}"/>
          </ac:grpSpMkLst>
        </pc:grpChg>
        <pc:grpChg chg="add del mod">
          <ac:chgData name="SUTTINEE SAWADSITANG" userId="c09be408-0d21-4eba-93c6-4f7d320a1e42" providerId="ADAL" clId="{6375A75C-B04A-4634-ACE7-6D08F354BDC5}" dt="2021-06-02T07:00:57.441" v="2029" actId="478"/>
          <ac:grpSpMkLst>
            <pc:docMk/>
            <pc:sldMk cId="825596152" sldId="262"/>
            <ac:grpSpMk id="27" creationId="{E84FAE3F-9769-4858-99CA-3C458880A72B}"/>
          </ac:grpSpMkLst>
        </pc:grpChg>
        <pc:grpChg chg="add del mod">
          <ac:chgData name="SUTTINEE SAWADSITANG" userId="c09be408-0d21-4eba-93c6-4f7d320a1e42" providerId="ADAL" clId="{6375A75C-B04A-4634-ACE7-6D08F354BDC5}" dt="2021-06-02T07:00:57.441" v="2029" actId="478"/>
          <ac:grpSpMkLst>
            <pc:docMk/>
            <pc:sldMk cId="825596152" sldId="262"/>
            <ac:grpSpMk id="28" creationId="{12782699-0D98-4230-A728-CC9EF03BFB97}"/>
          </ac:grpSpMkLst>
        </pc:grpChg>
        <pc:grpChg chg="add del mod">
          <ac:chgData name="SUTTINEE SAWADSITANG" userId="c09be408-0d21-4eba-93c6-4f7d320a1e42" providerId="ADAL" clId="{6375A75C-B04A-4634-ACE7-6D08F354BDC5}" dt="2021-06-02T07:00:57.441" v="2029" actId="478"/>
          <ac:grpSpMkLst>
            <pc:docMk/>
            <pc:sldMk cId="825596152" sldId="262"/>
            <ac:grpSpMk id="30" creationId="{FED52AD9-FD82-4F76-8EFA-0FE8E423A632}"/>
          </ac:grpSpMkLst>
        </pc:grpChg>
        <pc:graphicFrameChg chg="add del mod modGraphic">
          <ac:chgData name="SUTTINEE SAWADSITANG" userId="c09be408-0d21-4eba-93c6-4f7d320a1e42" providerId="ADAL" clId="{6375A75C-B04A-4634-ACE7-6D08F354BDC5}" dt="2021-06-02T07:00:57.441" v="2029" actId="478"/>
          <ac:graphicFrameMkLst>
            <pc:docMk/>
            <pc:sldMk cId="825596152" sldId="262"/>
            <ac:graphicFrameMk id="4" creationId="{EC51EF74-24CC-4BA4-828F-58B2834BA30C}"/>
          </ac:graphicFrameMkLst>
        </pc:graphicFrameChg>
        <pc:graphicFrameChg chg="add del mod modGraphic">
          <ac:chgData name="SUTTINEE SAWADSITANG" userId="c09be408-0d21-4eba-93c6-4f7d320a1e42" providerId="ADAL" clId="{6375A75C-B04A-4634-ACE7-6D08F354BDC5}" dt="2021-06-02T07:00:57.441" v="2029" actId="478"/>
          <ac:graphicFrameMkLst>
            <pc:docMk/>
            <pc:sldMk cId="825596152" sldId="262"/>
            <ac:graphicFrameMk id="5" creationId="{4C3E0CA1-15BB-478C-9A74-C2875E85BDBD}"/>
          </ac:graphicFrameMkLst>
        </pc:graphicFrameChg>
        <pc:graphicFrameChg chg="add del mod modGraphic">
          <ac:chgData name="SUTTINEE SAWADSITANG" userId="c09be408-0d21-4eba-93c6-4f7d320a1e42" providerId="ADAL" clId="{6375A75C-B04A-4634-ACE7-6D08F354BDC5}" dt="2021-06-02T07:00:57.441" v="2029" actId="478"/>
          <ac:graphicFrameMkLst>
            <pc:docMk/>
            <pc:sldMk cId="825596152" sldId="262"/>
            <ac:graphicFrameMk id="29" creationId="{D4F8DB63-3BD2-4086-A713-E3C373EB6133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07:07.672" v="2165" actId="1076"/>
          <ac:graphicFrameMkLst>
            <pc:docMk/>
            <pc:sldMk cId="825596152" sldId="262"/>
            <ac:graphicFrameMk id="33" creationId="{C63395E8-ED29-413C-B64D-871ABF43FC5D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07:10.408" v="2166" actId="1076"/>
          <ac:graphicFrameMkLst>
            <pc:docMk/>
            <pc:sldMk cId="825596152" sldId="262"/>
            <ac:graphicFrameMk id="34" creationId="{842530C2-CDFF-42ED-8607-4CF5B071E6D0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03:03.565" v="2092" actId="20577"/>
          <ac:graphicFrameMkLst>
            <pc:docMk/>
            <pc:sldMk cId="825596152" sldId="262"/>
            <ac:graphicFrameMk id="36" creationId="{4F8892BA-6A8E-4A89-AEE1-3BC11342026A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08:26.007" v="2191" actId="1076"/>
          <ac:graphicFrameMkLst>
            <pc:docMk/>
            <pc:sldMk cId="825596152" sldId="262"/>
            <ac:graphicFrameMk id="38" creationId="{566C637F-EB94-4D80-B5CB-8DE4B854484C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22.741" v="2221" actId="207"/>
          <ac:graphicFrameMkLst>
            <pc:docMk/>
            <pc:sldMk cId="825596152" sldId="262"/>
            <ac:graphicFrameMk id="39" creationId="{3910DFB4-3698-4B00-8F2D-131161044F09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06:27.336" v="2161" actId="1076"/>
          <ac:graphicFrameMkLst>
            <pc:docMk/>
            <pc:sldMk cId="825596152" sldId="262"/>
            <ac:graphicFrameMk id="40" creationId="{874852E7-3771-4843-83DE-5EF717BDA424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06:29.903" v="2162" actId="1076"/>
          <ac:graphicFrameMkLst>
            <pc:docMk/>
            <pc:sldMk cId="825596152" sldId="262"/>
            <ac:graphicFrameMk id="41" creationId="{AA56325E-8B5C-4706-878D-3968D01EAC8F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00.157" v="2213" actId="207"/>
          <ac:graphicFrameMkLst>
            <pc:docMk/>
            <pc:sldMk cId="825596152" sldId="262"/>
            <ac:graphicFrameMk id="42" creationId="{3FE022BD-9A0D-446E-80DC-8EE425B57119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03.158" v="2214" actId="207"/>
          <ac:graphicFrameMkLst>
            <pc:docMk/>
            <pc:sldMk cId="825596152" sldId="262"/>
            <ac:graphicFrameMk id="43" creationId="{7D10CDD5-E39D-4DE0-ABAE-EC2D63236EBD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05.518" v="2215" actId="207"/>
          <ac:graphicFrameMkLst>
            <pc:docMk/>
            <pc:sldMk cId="825596152" sldId="262"/>
            <ac:graphicFrameMk id="44" creationId="{4491A5C4-FEBA-4180-B8D6-EB2D3AA96368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07.310" v="2216" actId="207"/>
          <ac:graphicFrameMkLst>
            <pc:docMk/>
            <pc:sldMk cId="825596152" sldId="262"/>
            <ac:graphicFrameMk id="45" creationId="{2D12DCC1-2932-4B84-AE7F-97F361410B7F}"/>
          </ac:graphicFrameMkLst>
        </pc:graphicFrameChg>
        <pc:graphicFrameChg chg="add del">
          <ac:chgData name="SUTTINEE SAWADSITANG" userId="c09be408-0d21-4eba-93c6-4f7d320a1e42" providerId="ADAL" clId="{6375A75C-B04A-4634-ACE7-6D08F354BDC5}" dt="2021-06-02T07:08:35.557" v="2196"/>
          <ac:graphicFrameMkLst>
            <pc:docMk/>
            <pc:sldMk cId="825596152" sldId="262"/>
            <ac:graphicFrameMk id="46" creationId="{9F7218D7-D9C9-4974-B2C7-2B3889096982}"/>
          </ac:graphicFrameMkLst>
        </pc:graphicFrameChg>
        <pc:graphicFrameChg chg="add del">
          <ac:chgData name="SUTTINEE SAWADSITANG" userId="c09be408-0d21-4eba-93c6-4f7d320a1e42" providerId="ADAL" clId="{6375A75C-B04A-4634-ACE7-6D08F354BDC5}" dt="2021-06-02T07:08:35.315" v="2195"/>
          <ac:graphicFrameMkLst>
            <pc:docMk/>
            <pc:sldMk cId="825596152" sldId="262"/>
            <ac:graphicFrameMk id="47" creationId="{33F40F3C-80F1-4249-A6B2-226B4ABC036B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09.127" v="2217" actId="207"/>
          <ac:graphicFrameMkLst>
            <pc:docMk/>
            <pc:sldMk cId="825596152" sldId="262"/>
            <ac:graphicFrameMk id="48" creationId="{55F3455F-A255-4C8D-86E8-6CA3E2D7F5D7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10.910" v="2218" actId="207"/>
          <ac:graphicFrameMkLst>
            <pc:docMk/>
            <pc:sldMk cId="825596152" sldId="262"/>
            <ac:graphicFrameMk id="49" creationId="{8ADFE5EA-7D30-4CCD-9D44-8C4B5844CAB1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12.638" v="2219" actId="207"/>
          <ac:graphicFrameMkLst>
            <pc:docMk/>
            <pc:sldMk cId="825596152" sldId="262"/>
            <ac:graphicFrameMk id="50" creationId="{EA3BE9E5-F9F7-4C12-9E69-3F477AB2B8B5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7:10:14.374" v="2220" actId="207"/>
          <ac:graphicFrameMkLst>
            <pc:docMk/>
            <pc:sldMk cId="825596152" sldId="262"/>
            <ac:graphicFrameMk id="51" creationId="{64AC4D07-B478-49F4-9A37-EE46EC491CFC}"/>
          </ac:graphicFrameMkLst>
        </pc:graphicFrameChg>
        <pc:cxnChg chg="add del mod">
          <ac:chgData name="SUTTINEE SAWADSITANG" userId="c09be408-0d21-4eba-93c6-4f7d320a1e42" providerId="ADAL" clId="{6375A75C-B04A-4634-ACE7-6D08F354BDC5}" dt="2021-06-02T06:13:57.372" v="1780" actId="478"/>
          <ac:cxnSpMkLst>
            <pc:docMk/>
            <pc:sldMk cId="825596152" sldId="262"/>
            <ac:cxnSpMk id="20" creationId="{CAFAD574-FF11-4693-8EE0-C59D2C501914}"/>
          </ac:cxnSpMkLst>
        </pc:cxnChg>
        <pc:cxnChg chg="add mod">
          <ac:chgData name="SUTTINEE SAWADSITANG" userId="c09be408-0d21-4eba-93c6-4f7d320a1e42" providerId="ADAL" clId="{6375A75C-B04A-4634-ACE7-6D08F354BDC5}" dt="2021-06-02T06:15:57.661" v="1816" actId="164"/>
          <ac:cxnSpMkLst>
            <pc:docMk/>
            <pc:sldMk cId="825596152" sldId="262"/>
            <ac:cxnSpMk id="23" creationId="{BA2A934B-BEB6-4178-BC4B-DBC6F0C3A559}"/>
          </ac:cxnSpMkLst>
        </pc:cxnChg>
        <pc:cxnChg chg="add mod">
          <ac:chgData name="SUTTINEE SAWADSITANG" userId="c09be408-0d21-4eba-93c6-4f7d320a1e42" providerId="ADAL" clId="{6375A75C-B04A-4634-ACE7-6D08F354BDC5}" dt="2021-06-02T06:15:53.532" v="1815" actId="164"/>
          <ac:cxnSpMkLst>
            <pc:docMk/>
            <pc:sldMk cId="825596152" sldId="262"/>
            <ac:cxnSpMk id="24" creationId="{56D35D97-802F-4B3A-9E66-17BACF650689}"/>
          </ac:cxnSpMkLst>
        </pc:cxnChg>
        <pc:cxnChg chg="mod">
          <ac:chgData name="SUTTINEE SAWADSITANG" userId="c09be408-0d21-4eba-93c6-4f7d320a1e42" providerId="ADAL" clId="{6375A75C-B04A-4634-ACE7-6D08F354BDC5}" dt="2021-06-02T06:26:32.450" v="1846" actId="208"/>
          <ac:cxnSpMkLst>
            <pc:docMk/>
            <pc:sldMk cId="825596152" sldId="262"/>
            <ac:cxnSpMk id="31" creationId="{5999C710-DD37-4411-81BD-55AE01417FE7}"/>
          </ac:cxnSpMkLst>
        </pc:cxnChg>
      </pc:sldChg>
      <pc:sldChg chg="addSp delSp modSp add modAnim">
        <pc:chgData name="SUTTINEE SAWADSITANG" userId="c09be408-0d21-4eba-93c6-4f7d320a1e42" providerId="ADAL" clId="{6375A75C-B04A-4634-ACE7-6D08F354BDC5}" dt="2021-06-02T04:09:44.612" v="1629" actId="207"/>
        <pc:sldMkLst>
          <pc:docMk/>
          <pc:sldMk cId="3608150171" sldId="263"/>
        </pc:sldMkLst>
        <pc:spChg chg="mod">
          <ac:chgData name="SUTTINEE SAWADSITANG" userId="c09be408-0d21-4eba-93c6-4f7d320a1e42" providerId="ADAL" clId="{6375A75C-B04A-4634-ACE7-6D08F354BDC5}" dt="2021-06-01T08:19:59.599" v="814" actId="20577"/>
          <ac:spMkLst>
            <pc:docMk/>
            <pc:sldMk cId="3608150171" sldId="263"/>
            <ac:spMk id="2" creationId="{C2A9CE4F-AB79-4700-86E4-74576328E0F8}"/>
          </ac:spMkLst>
        </pc:spChg>
        <pc:spChg chg="add del mod">
          <ac:chgData name="SUTTINEE SAWADSITANG" userId="c09be408-0d21-4eba-93c6-4f7d320a1e42" providerId="ADAL" clId="{6375A75C-B04A-4634-ACE7-6D08F354BDC5}" dt="2021-06-01T08:30:32.539" v="974" actId="478"/>
          <ac:spMkLst>
            <pc:docMk/>
            <pc:sldMk cId="3608150171" sldId="263"/>
            <ac:spMk id="3" creationId="{2F98ABF0-6B3C-4094-8E55-0C65C6FACCFB}"/>
          </ac:spMkLst>
        </pc:spChg>
        <pc:spChg chg="add mod">
          <ac:chgData name="SUTTINEE SAWADSITANG" userId="c09be408-0d21-4eba-93c6-4f7d320a1e42" providerId="ADAL" clId="{6375A75C-B04A-4634-ACE7-6D08F354BDC5}" dt="2021-06-01T08:42:37.014" v="1084" actId="20577"/>
          <ac:spMkLst>
            <pc:docMk/>
            <pc:sldMk cId="3608150171" sldId="263"/>
            <ac:spMk id="12" creationId="{F9BB6C6E-9C4F-467D-B77C-29738FA94E17}"/>
          </ac:spMkLst>
        </pc:spChg>
        <pc:spChg chg="add del">
          <ac:chgData name="SUTTINEE SAWADSITANG" userId="c09be408-0d21-4eba-93c6-4f7d320a1e42" providerId="ADAL" clId="{6375A75C-B04A-4634-ACE7-6D08F354BDC5}" dt="2021-06-01T08:25:32.321" v="879"/>
          <ac:spMkLst>
            <pc:docMk/>
            <pc:sldMk cId="3608150171" sldId="263"/>
            <ac:spMk id="13" creationId="{C0234123-DAEF-4636-AEA0-4C9811CFC17F}"/>
          </ac:spMkLst>
        </pc:spChg>
        <pc:spChg chg="add del">
          <ac:chgData name="SUTTINEE SAWADSITANG" userId="c09be408-0d21-4eba-93c6-4f7d320a1e42" providerId="ADAL" clId="{6375A75C-B04A-4634-ACE7-6D08F354BDC5}" dt="2021-06-01T08:25:37.688" v="881"/>
          <ac:spMkLst>
            <pc:docMk/>
            <pc:sldMk cId="3608150171" sldId="263"/>
            <ac:spMk id="14" creationId="{1AB5D26C-314E-4768-B3A3-B82E9F7D85A1}"/>
          </ac:spMkLst>
        </pc:spChg>
        <pc:spChg chg="add del">
          <ac:chgData name="SUTTINEE SAWADSITANG" userId="c09be408-0d21-4eba-93c6-4f7d320a1e42" providerId="ADAL" clId="{6375A75C-B04A-4634-ACE7-6D08F354BDC5}" dt="2021-06-01T08:26:42.198" v="897"/>
          <ac:spMkLst>
            <pc:docMk/>
            <pc:sldMk cId="3608150171" sldId="263"/>
            <ac:spMk id="17" creationId="{037781DA-1BE0-400A-A81F-30061E08A46E}"/>
          </ac:spMkLst>
        </pc:spChg>
        <pc:spChg chg="add del mod">
          <ac:chgData name="SUTTINEE SAWADSITANG" userId="c09be408-0d21-4eba-93c6-4f7d320a1e42" providerId="ADAL" clId="{6375A75C-B04A-4634-ACE7-6D08F354BDC5}" dt="2021-06-01T08:30:32.539" v="974" actId="478"/>
          <ac:spMkLst>
            <pc:docMk/>
            <pc:sldMk cId="3608150171" sldId="263"/>
            <ac:spMk id="22" creationId="{70EFE731-21C2-4499-8E7A-54743F0F8B06}"/>
          </ac:spMkLst>
        </pc:spChg>
        <pc:grpChg chg="add">
          <ac:chgData name="SUTTINEE SAWADSITANG" userId="c09be408-0d21-4eba-93c6-4f7d320a1e42" providerId="ADAL" clId="{6375A75C-B04A-4634-ACE7-6D08F354BDC5}" dt="2021-06-01T08:24:58.712" v="875"/>
          <ac:grpSpMkLst>
            <pc:docMk/>
            <pc:sldMk cId="3608150171" sldId="263"/>
            <ac:grpSpMk id="5" creationId="{E2A1030A-378B-44DC-9586-45A4632ECE77}"/>
          </ac:grpSpMkLst>
        </pc:grpChg>
        <pc:graphicFrameChg chg="add modGraphic">
          <ac:chgData name="SUTTINEE SAWADSITANG" userId="c09be408-0d21-4eba-93c6-4f7d320a1e42" providerId="ADAL" clId="{6375A75C-B04A-4634-ACE7-6D08F354BDC5}" dt="2021-06-02T04:09:44.612" v="1629" actId="207"/>
          <ac:graphicFrameMkLst>
            <pc:docMk/>
            <pc:sldMk cId="3608150171" sldId="263"/>
            <ac:graphicFrameMk id="4" creationId="{6992EB13-1D59-44C0-8894-5F8BAACE8942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26:56.507" v="903" actId="207"/>
          <ac:graphicFrameMkLst>
            <pc:docMk/>
            <pc:sldMk cId="3608150171" sldId="263"/>
            <ac:graphicFrameMk id="15" creationId="{1BBC2792-4C26-4E21-BFF5-837C6FA0A1AC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27:17.450" v="909" actId="207"/>
          <ac:graphicFrameMkLst>
            <pc:docMk/>
            <pc:sldMk cId="3608150171" sldId="263"/>
            <ac:graphicFrameMk id="16" creationId="{C99EEC7E-E033-40BA-A454-CC0290C4A80B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27:03.418" v="905" actId="207"/>
          <ac:graphicFrameMkLst>
            <pc:docMk/>
            <pc:sldMk cId="3608150171" sldId="263"/>
            <ac:graphicFrameMk id="18" creationId="{F409931E-1857-439F-B7A1-F616C69395A2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27:33.658" v="919" actId="207"/>
          <ac:graphicFrameMkLst>
            <pc:docMk/>
            <pc:sldMk cId="3608150171" sldId="263"/>
            <ac:graphicFrameMk id="19" creationId="{8863F92F-346E-4E91-8473-B77A737D492B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27:48.872" v="930" actId="207"/>
          <ac:graphicFrameMkLst>
            <pc:docMk/>
            <pc:sldMk cId="3608150171" sldId="263"/>
            <ac:graphicFrameMk id="20" creationId="{CFDA19A7-8FC5-4A1D-A051-941F50C5FEE3}"/>
          </ac:graphicFrameMkLst>
        </pc:graphicFrameChg>
      </pc:sldChg>
      <pc:sldChg chg="addSp delSp modSp add delAnim modAnim">
        <pc:chgData name="SUTTINEE SAWADSITANG" userId="c09be408-0d21-4eba-93c6-4f7d320a1e42" providerId="ADAL" clId="{6375A75C-B04A-4634-ACE7-6D08F354BDC5}" dt="2021-06-02T04:09:49.483" v="1630" actId="207"/>
        <pc:sldMkLst>
          <pc:docMk/>
          <pc:sldMk cId="1652126692" sldId="264"/>
        </pc:sldMkLst>
        <pc:spChg chg="del">
          <ac:chgData name="SUTTINEE SAWADSITANG" userId="c09be408-0d21-4eba-93c6-4f7d320a1e42" providerId="ADAL" clId="{6375A75C-B04A-4634-ACE7-6D08F354BDC5}" dt="2021-06-01T08:30:34.984" v="975" actId="478"/>
          <ac:spMkLst>
            <pc:docMk/>
            <pc:sldMk cId="1652126692" sldId="264"/>
            <ac:spMk id="3" creationId="{2F98ABF0-6B3C-4094-8E55-0C65C6FACCFB}"/>
          </ac:spMkLst>
        </pc:spChg>
        <pc:spChg chg="mod">
          <ac:chgData name="SUTTINEE SAWADSITANG" userId="c09be408-0d21-4eba-93c6-4f7d320a1e42" providerId="ADAL" clId="{6375A75C-B04A-4634-ACE7-6D08F354BDC5}" dt="2021-06-01T08:47:28.986" v="1127" actId="20577"/>
          <ac:spMkLst>
            <pc:docMk/>
            <pc:sldMk cId="1652126692" sldId="264"/>
            <ac:spMk id="12" creationId="{F9BB6C6E-9C4F-467D-B77C-29738FA94E17}"/>
          </ac:spMkLst>
        </pc:spChg>
        <pc:spChg chg="add del mod">
          <ac:chgData name="SUTTINEE SAWADSITANG" userId="c09be408-0d21-4eba-93c6-4f7d320a1e42" providerId="ADAL" clId="{6375A75C-B04A-4634-ACE7-6D08F354BDC5}" dt="2021-06-01T08:30:37.472" v="976" actId="478"/>
          <ac:spMkLst>
            <pc:docMk/>
            <pc:sldMk cId="1652126692" sldId="264"/>
            <ac:spMk id="14" creationId="{0157A789-3E0E-4D80-83C3-40D08E056EB9}"/>
          </ac:spMkLst>
        </pc:spChg>
        <pc:spChg chg="add mod">
          <ac:chgData name="SUTTINEE SAWADSITANG" userId="c09be408-0d21-4eba-93c6-4f7d320a1e42" providerId="ADAL" clId="{6375A75C-B04A-4634-ACE7-6D08F354BDC5}" dt="2021-06-01T08:47:31.413" v="1129" actId="20577"/>
          <ac:spMkLst>
            <pc:docMk/>
            <pc:sldMk cId="1652126692" sldId="264"/>
            <ac:spMk id="25" creationId="{2CA0C656-E1D5-4687-B1CA-DD684001F623}"/>
          </ac:spMkLst>
        </pc:spChg>
        <pc:spChg chg="add del mod">
          <ac:chgData name="SUTTINEE SAWADSITANG" userId="c09be408-0d21-4eba-93c6-4f7d320a1e42" providerId="ADAL" clId="{6375A75C-B04A-4634-ACE7-6D08F354BDC5}" dt="2021-06-01T08:32:58.458" v="1026"/>
          <ac:spMkLst>
            <pc:docMk/>
            <pc:sldMk cId="1652126692" sldId="264"/>
            <ac:spMk id="30" creationId="{A80E7094-2B59-440C-8CFC-FDB7D00F60BB}"/>
          </ac:spMkLst>
        </pc:spChg>
        <pc:grpChg chg="mod">
          <ac:chgData name="SUTTINEE SAWADSITANG" userId="c09be408-0d21-4eba-93c6-4f7d320a1e42" providerId="ADAL" clId="{6375A75C-B04A-4634-ACE7-6D08F354BDC5}" dt="2021-06-01T08:33:04.177" v="1027" actId="1076"/>
          <ac:grpSpMkLst>
            <pc:docMk/>
            <pc:sldMk cId="1652126692" sldId="264"/>
            <ac:grpSpMk id="5" creationId="{E2A1030A-378B-44DC-9586-45A4632ECE77}"/>
          </ac:grpSpMkLst>
        </pc:grpChg>
        <pc:graphicFrameChg chg="del">
          <ac:chgData name="SUTTINEE SAWADSITANG" userId="c09be408-0d21-4eba-93c6-4f7d320a1e42" providerId="ADAL" clId="{6375A75C-B04A-4634-ACE7-6D08F354BDC5}" dt="2021-06-01T08:28:08.626" v="934" actId="478"/>
          <ac:graphicFrameMkLst>
            <pc:docMk/>
            <pc:sldMk cId="1652126692" sldId="264"/>
            <ac:graphicFrameMk id="4" creationId="{6992EB13-1D59-44C0-8894-5F8BAACE8942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28:14.204" v="937" actId="478"/>
          <ac:graphicFrameMkLst>
            <pc:docMk/>
            <pc:sldMk cId="1652126692" sldId="264"/>
            <ac:graphicFrameMk id="15" creationId="{1BBC2792-4C26-4E21-BFF5-837C6FA0A1AC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28:10.148" v="935" actId="478"/>
          <ac:graphicFrameMkLst>
            <pc:docMk/>
            <pc:sldMk cId="1652126692" sldId="264"/>
            <ac:graphicFrameMk id="16" creationId="{C99EEC7E-E033-40BA-A454-CC0290C4A80B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28:13.610" v="936" actId="478"/>
          <ac:graphicFrameMkLst>
            <pc:docMk/>
            <pc:sldMk cId="1652126692" sldId="264"/>
            <ac:graphicFrameMk id="18" creationId="{F409931E-1857-439F-B7A1-F616C69395A2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28:08.626" v="934" actId="478"/>
          <ac:graphicFrameMkLst>
            <pc:docMk/>
            <pc:sldMk cId="1652126692" sldId="264"/>
            <ac:graphicFrameMk id="19" creationId="{8863F92F-346E-4E91-8473-B77A737D492B}"/>
          </ac:graphicFrameMkLst>
        </pc:graphicFrameChg>
        <pc:graphicFrameChg chg="mod modGraphic">
          <ac:chgData name="SUTTINEE SAWADSITANG" userId="c09be408-0d21-4eba-93c6-4f7d320a1e42" providerId="ADAL" clId="{6375A75C-B04A-4634-ACE7-6D08F354BDC5}" dt="2021-06-02T04:09:38.568" v="1628" actId="207"/>
          <ac:graphicFrameMkLst>
            <pc:docMk/>
            <pc:sldMk cId="1652126692" sldId="264"/>
            <ac:graphicFrameMk id="20" creationId="{CFDA19A7-8FC5-4A1D-A051-941F50C5FEE3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3:04.177" v="1027" actId="1076"/>
          <ac:graphicFrameMkLst>
            <pc:docMk/>
            <pc:sldMk cId="1652126692" sldId="264"/>
            <ac:graphicFrameMk id="21" creationId="{468007FD-E244-4857-B2C6-DE95905B8AAE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3:04.177" v="1027" actId="1076"/>
          <ac:graphicFrameMkLst>
            <pc:docMk/>
            <pc:sldMk cId="1652126692" sldId="264"/>
            <ac:graphicFrameMk id="22" creationId="{7F20A925-5934-4972-895D-91F23E60D757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3:04.177" v="1027" actId="1076"/>
          <ac:graphicFrameMkLst>
            <pc:docMk/>
            <pc:sldMk cId="1652126692" sldId="264"/>
            <ac:graphicFrameMk id="23" creationId="{19CB62E0-A1ED-456B-9392-6B18FB11A310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3:04.177" v="1027" actId="1076"/>
          <ac:graphicFrameMkLst>
            <pc:docMk/>
            <pc:sldMk cId="1652126692" sldId="264"/>
            <ac:graphicFrameMk id="24" creationId="{324E7A4C-F219-42A1-9F05-C2B77753F13E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4:09:49.483" v="1630" actId="207"/>
          <ac:graphicFrameMkLst>
            <pc:docMk/>
            <pc:sldMk cId="1652126692" sldId="264"/>
            <ac:graphicFrameMk id="26" creationId="{E9C7ABAD-4A1F-4904-AB90-B01983F2800B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3:04.177" v="1027" actId="1076"/>
          <ac:graphicFrameMkLst>
            <pc:docMk/>
            <pc:sldMk cId="1652126692" sldId="264"/>
            <ac:graphicFrameMk id="27" creationId="{DDDDBD16-9077-45C8-B17B-BD56E0543025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3:04.177" v="1027" actId="1076"/>
          <ac:graphicFrameMkLst>
            <pc:docMk/>
            <pc:sldMk cId="1652126692" sldId="264"/>
            <ac:graphicFrameMk id="28" creationId="{775B354C-2505-42D1-8954-6102C0021A46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3:04.177" v="1027" actId="1076"/>
          <ac:graphicFrameMkLst>
            <pc:docMk/>
            <pc:sldMk cId="1652126692" sldId="264"/>
            <ac:graphicFrameMk id="29" creationId="{C949A190-BB13-4978-A61E-6665D9C4726C}"/>
          </ac:graphicFrameMkLst>
        </pc:graphicFrameChg>
        <pc:graphicFrameChg chg="add del mod">
          <ac:chgData name="SUTTINEE SAWADSITANG" userId="c09be408-0d21-4eba-93c6-4f7d320a1e42" providerId="ADAL" clId="{6375A75C-B04A-4634-ACE7-6D08F354BDC5}" dt="2021-06-01T08:32:58.458" v="1026"/>
          <ac:graphicFrameMkLst>
            <pc:docMk/>
            <pc:sldMk cId="1652126692" sldId="264"/>
            <ac:graphicFrameMk id="31" creationId="{E35270E7-A3F9-4578-A01C-7A07CE1CACAE}"/>
          </ac:graphicFrameMkLst>
        </pc:graphicFrameChg>
        <pc:graphicFrameChg chg="add del mod">
          <ac:chgData name="SUTTINEE SAWADSITANG" userId="c09be408-0d21-4eba-93c6-4f7d320a1e42" providerId="ADAL" clId="{6375A75C-B04A-4634-ACE7-6D08F354BDC5}" dt="2021-06-01T08:32:58.458" v="1026"/>
          <ac:graphicFrameMkLst>
            <pc:docMk/>
            <pc:sldMk cId="1652126692" sldId="264"/>
            <ac:graphicFrameMk id="32" creationId="{EBD91DD1-9E98-4EA8-8876-064493237B76}"/>
          </ac:graphicFrameMkLst>
        </pc:graphicFrameChg>
        <pc:graphicFrameChg chg="add del mod">
          <ac:chgData name="SUTTINEE SAWADSITANG" userId="c09be408-0d21-4eba-93c6-4f7d320a1e42" providerId="ADAL" clId="{6375A75C-B04A-4634-ACE7-6D08F354BDC5}" dt="2021-06-01T08:32:58.458" v="1026"/>
          <ac:graphicFrameMkLst>
            <pc:docMk/>
            <pc:sldMk cId="1652126692" sldId="264"/>
            <ac:graphicFrameMk id="33" creationId="{01E32B70-A25D-4022-85A0-50B13174B064}"/>
          </ac:graphicFrameMkLst>
        </pc:graphicFrameChg>
        <pc:graphicFrameChg chg="add del mod">
          <ac:chgData name="SUTTINEE SAWADSITANG" userId="c09be408-0d21-4eba-93c6-4f7d320a1e42" providerId="ADAL" clId="{6375A75C-B04A-4634-ACE7-6D08F354BDC5}" dt="2021-06-01T08:32:58.458" v="1026"/>
          <ac:graphicFrameMkLst>
            <pc:docMk/>
            <pc:sldMk cId="1652126692" sldId="264"/>
            <ac:graphicFrameMk id="34" creationId="{9075B579-EC48-4C66-B385-7E3C9C68F3BB}"/>
          </ac:graphicFrameMkLst>
        </pc:graphicFrameChg>
      </pc:sldChg>
      <pc:sldChg chg="addSp delSp modSp add addAnim delAnim modAnim">
        <pc:chgData name="SUTTINEE SAWADSITANG" userId="c09be408-0d21-4eba-93c6-4f7d320a1e42" providerId="ADAL" clId="{6375A75C-B04A-4634-ACE7-6D08F354BDC5}" dt="2021-06-02T04:09:55.348" v="1632" actId="207"/>
        <pc:sldMkLst>
          <pc:docMk/>
          <pc:sldMk cId="1443221996" sldId="265"/>
        </pc:sldMkLst>
        <pc:spChg chg="add del mod">
          <ac:chgData name="SUTTINEE SAWADSITANG" userId="c09be408-0d21-4eba-93c6-4f7d320a1e42" providerId="ADAL" clId="{6375A75C-B04A-4634-ACE7-6D08F354BDC5}" dt="2021-06-01T08:55:27.935" v="1402" actId="478"/>
          <ac:spMkLst>
            <pc:docMk/>
            <pc:sldMk cId="1443221996" sldId="265"/>
            <ac:spMk id="3" creationId="{5AEE3993-722D-45B6-B3B8-D8113D191B2D}"/>
          </ac:spMkLst>
        </pc:spChg>
        <pc:spChg chg="add del mod">
          <ac:chgData name="SUTTINEE SAWADSITANG" userId="c09be408-0d21-4eba-93c6-4f7d320a1e42" providerId="ADAL" clId="{6375A75C-B04A-4634-ACE7-6D08F354BDC5}" dt="2021-06-01T08:53:57.024" v="1301"/>
          <ac:spMkLst>
            <pc:docMk/>
            <pc:sldMk cId="1443221996" sldId="265"/>
            <ac:spMk id="4" creationId="{43B3A37C-6D9D-4220-BB71-A517972355DD}"/>
          </ac:spMkLst>
        </pc:spChg>
        <pc:spChg chg="mod">
          <ac:chgData name="SUTTINEE SAWADSITANG" userId="c09be408-0d21-4eba-93c6-4f7d320a1e42" providerId="ADAL" clId="{6375A75C-B04A-4634-ACE7-6D08F354BDC5}" dt="2021-06-01T08:47:35.068" v="1131" actId="20577"/>
          <ac:spMkLst>
            <pc:docMk/>
            <pc:sldMk cId="1443221996" sldId="265"/>
            <ac:spMk id="12" creationId="{F9BB6C6E-9C4F-467D-B77C-29738FA94E17}"/>
          </ac:spMkLst>
        </pc:spChg>
        <pc:spChg chg="mod">
          <ac:chgData name="SUTTINEE SAWADSITANG" userId="c09be408-0d21-4eba-93c6-4f7d320a1e42" providerId="ADAL" clId="{6375A75C-B04A-4634-ACE7-6D08F354BDC5}" dt="2021-06-01T08:47:37.628" v="1133" actId="20577"/>
          <ac:spMkLst>
            <pc:docMk/>
            <pc:sldMk cId="1443221996" sldId="265"/>
            <ac:spMk id="25" creationId="{2CA0C656-E1D5-4687-B1CA-DD684001F623}"/>
          </ac:spMkLst>
        </pc:spChg>
        <pc:spChg chg="add del mod">
          <ac:chgData name="SUTTINEE SAWADSITANG" userId="c09be408-0d21-4eba-93c6-4f7d320a1e42" providerId="ADAL" clId="{6375A75C-B04A-4634-ACE7-6D08F354BDC5}" dt="2021-06-01T08:47:48.366" v="1136" actId="478"/>
          <ac:spMkLst>
            <pc:docMk/>
            <pc:sldMk cId="1443221996" sldId="265"/>
            <ac:spMk id="35" creationId="{571C3402-B5CA-48F0-B02C-997CE136D055}"/>
          </ac:spMkLst>
        </pc:spChg>
        <pc:graphicFrameChg chg="modGraphic">
          <ac:chgData name="SUTTINEE SAWADSITANG" userId="c09be408-0d21-4eba-93c6-4f7d320a1e42" providerId="ADAL" clId="{6375A75C-B04A-4634-ACE7-6D08F354BDC5}" dt="2021-06-02T04:09:52.620" v="1631" actId="207"/>
          <ac:graphicFrameMkLst>
            <pc:docMk/>
            <pc:sldMk cId="1443221996" sldId="265"/>
            <ac:graphicFrameMk id="20" creationId="{CFDA19A7-8FC5-4A1D-A051-941F50C5FEE3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1" creationId="{468007FD-E244-4857-B2C6-DE95905B8AAE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2" creationId="{7F20A925-5934-4972-895D-91F23E60D757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3" creationId="{19CB62E0-A1ED-456B-9392-6B18FB11A310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4" creationId="{324E7A4C-F219-42A1-9F05-C2B77753F13E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6" creationId="{E9C7ABAD-4A1F-4904-AB90-B01983F2800B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7" creationId="{DDDDBD16-9077-45C8-B17B-BD56E0543025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8" creationId="{775B354C-2505-42D1-8954-6102C0021A46}"/>
          </ac:graphicFrameMkLst>
        </pc:graphicFrameChg>
        <pc:graphicFrameChg chg="del">
          <ac:chgData name="SUTTINEE SAWADSITANG" userId="c09be408-0d21-4eba-93c6-4f7d320a1e42" providerId="ADAL" clId="{6375A75C-B04A-4634-ACE7-6D08F354BDC5}" dt="2021-06-01T08:33:36.777" v="1043" actId="478"/>
          <ac:graphicFrameMkLst>
            <pc:docMk/>
            <pc:sldMk cId="1443221996" sldId="265"/>
            <ac:graphicFrameMk id="29" creationId="{C949A190-BB13-4978-A61E-6665D9C4726C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4:08.984" v="1058" actId="207"/>
          <ac:graphicFrameMkLst>
            <pc:docMk/>
            <pc:sldMk cId="1443221996" sldId="265"/>
            <ac:graphicFrameMk id="30" creationId="{9BEFDF8A-F391-48BC-A2CA-435789C95F8E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4:39.487" v="1060" actId="207"/>
          <ac:graphicFrameMkLst>
            <pc:docMk/>
            <pc:sldMk cId="1443221996" sldId="265"/>
            <ac:graphicFrameMk id="31" creationId="{8EF092E1-C3F7-43CA-BCC9-89AC3338C149}"/>
          </ac:graphicFrameMkLst>
        </pc:graphicFrameChg>
        <pc:graphicFrameChg chg="add del">
          <ac:chgData name="SUTTINEE SAWADSITANG" userId="c09be408-0d21-4eba-93c6-4f7d320a1e42" providerId="ADAL" clId="{6375A75C-B04A-4634-ACE7-6D08F354BDC5}" dt="2021-06-01T08:35:03.220" v="1065" actId="478"/>
          <ac:graphicFrameMkLst>
            <pc:docMk/>
            <pc:sldMk cId="1443221996" sldId="265"/>
            <ac:graphicFrameMk id="32" creationId="{F7971CF0-3695-4E66-8B6E-BC445CA5C273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2T04:09:55.348" v="1632" actId="207"/>
          <ac:graphicFrameMkLst>
            <pc:docMk/>
            <pc:sldMk cId="1443221996" sldId="265"/>
            <ac:graphicFrameMk id="33" creationId="{DEA8C989-4D5C-47C5-8172-C3C26F389805}"/>
          </ac:graphicFrameMkLst>
        </pc:graphicFrameChg>
        <pc:graphicFrameChg chg="add mod modGraphic">
          <ac:chgData name="SUTTINEE SAWADSITANG" userId="c09be408-0d21-4eba-93c6-4f7d320a1e42" providerId="ADAL" clId="{6375A75C-B04A-4634-ACE7-6D08F354BDC5}" dt="2021-06-01T08:35:45.175" v="1080" actId="207"/>
          <ac:graphicFrameMkLst>
            <pc:docMk/>
            <pc:sldMk cId="1443221996" sldId="265"/>
            <ac:graphicFrameMk id="34" creationId="{47A1F19C-F817-4A06-8625-DCC14591F906}"/>
          </ac:graphicFrameMkLst>
        </pc:graphicFrameChg>
        <pc:graphicFrameChg chg="add del mod">
          <ac:chgData name="SUTTINEE SAWADSITANG" userId="c09be408-0d21-4eba-93c6-4f7d320a1e42" providerId="ADAL" clId="{6375A75C-B04A-4634-ACE7-6D08F354BDC5}" dt="2021-06-01T08:47:51.198" v="1137" actId="478"/>
          <ac:graphicFrameMkLst>
            <pc:docMk/>
            <pc:sldMk cId="1443221996" sldId="265"/>
            <ac:graphicFrameMk id="36" creationId="{9609D46E-6F0F-483F-8837-0C85FD2A6192}"/>
          </ac:graphicFrameMkLst>
        </pc:graphicFrameChg>
        <pc:graphicFrameChg chg="add del mod modGraphic">
          <ac:chgData name="SUTTINEE SAWADSITANG" userId="c09be408-0d21-4eba-93c6-4f7d320a1e42" providerId="ADAL" clId="{6375A75C-B04A-4634-ACE7-6D08F354BDC5}" dt="2021-06-01T08:47:53.267" v="1138" actId="478"/>
          <ac:graphicFrameMkLst>
            <pc:docMk/>
            <pc:sldMk cId="1443221996" sldId="265"/>
            <ac:graphicFrameMk id="37" creationId="{56453995-E562-4E3F-B4D8-75767B4E9053}"/>
          </ac:graphicFrameMkLst>
        </pc:graphicFrameChg>
      </pc:sldChg>
      <pc:sldChg chg="addSp delSp modSp add modAnim">
        <pc:chgData name="SUTTINEE SAWADSITANG" userId="c09be408-0d21-4eba-93c6-4f7d320a1e42" providerId="ADAL" clId="{6375A75C-B04A-4634-ACE7-6D08F354BDC5}" dt="2021-06-02T04:11:41.661" v="1653" actId="12"/>
        <pc:sldMkLst>
          <pc:docMk/>
          <pc:sldMk cId="2256668583" sldId="266"/>
        </pc:sldMkLst>
        <pc:spChg chg="mod">
          <ac:chgData name="SUTTINEE SAWADSITANG" userId="c09be408-0d21-4eba-93c6-4f7d320a1e42" providerId="ADAL" clId="{6375A75C-B04A-4634-ACE7-6D08F354BDC5}" dt="2021-06-01T08:54:07.536" v="1317" actId="20577"/>
          <ac:spMkLst>
            <pc:docMk/>
            <pc:sldMk cId="2256668583" sldId="266"/>
            <ac:spMk id="2" creationId="{C365B3A1-E8E7-445F-8F28-D020340F803A}"/>
          </ac:spMkLst>
        </pc:spChg>
        <pc:spChg chg="mod">
          <ac:chgData name="SUTTINEE SAWADSITANG" userId="c09be408-0d21-4eba-93c6-4f7d320a1e42" providerId="ADAL" clId="{6375A75C-B04A-4634-ACE7-6D08F354BDC5}" dt="2021-06-02T04:11:10.826" v="1647" actId="20577"/>
          <ac:spMkLst>
            <pc:docMk/>
            <pc:sldMk cId="2256668583" sldId="266"/>
            <ac:spMk id="3" creationId="{1EDC6962-61AC-44B1-8097-27155472AF99}"/>
          </ac:spMkLst>
        </pc:spChg>
        <pc:spChg chg="add del mod">
          <ac:chgData name="SUTTINEE SAWADSITANG" userId="c09be408-0d21-4eba-93c6-4f7d320a1e42" providerId="ADAL" clId="{6375A75C-B04A-4634-ACE7-6D08F354BDC5}" dt="2021-06-01T08:57:59.048" v="1410" actId="478"/>
          <ac:spMkLst>
            <pc:docMk/>
            <pc:sldMk cId="2256668583" sldId="266"/>
            <ac:spMk id="4" creationId="{2B65D396-790D-4853-8EEA-C8E593131277}"/>
          </ac:spMkLst>
        </pc:spChg>
        <pc:spChg chg="add del mod">
          <ac:chgData name="SUTTINEE SAWADSITANG" userId="c09be408-0d21-4eba-93c6-4f7d320a1e42" providerId="ADAL" clId="{6375A75C-B04A-4634-ACE7-6D08F354BDC5}" dt="2021-06-01T08:59:10.360" v="1423" actId="478"/>
          <ac:spMkLst>
            <pc:docMk/>
            <pc:sldMk cId="2256668583" sldId="266"/>
            <ac:spMk id="5" creationId="{DC2A8423-118D-41DF-8DF1-7BB5FD4B6DE6}"/>
          </ac:spMkLst>
        </pc:spChg>
        <pc:spChg chg="add mod">
          <ac:chgData name="SUTTINEE SAWADSITANG" userId="c09be408-0d21-4eba-93c6-4f7d320a1e42" providerId="ADAL" clId="{6375A75C-B04A-4634-ACE7-6D08F354BDC5}" dt="2021-06-02T04:11:41.661" v="1653" actId="12"/>
          <ac:spMkLst>
            <pc:docMk/>
            <pc:sldMk cId="2256668583" sldId="266"/>
            <ac:spMk id="6" creationId="{0715C545-4250-4695-8901-77C66C97CD3D}"/>
          </ac:spMkLst>
        </pc:spChg>
      </pc:sldChg>
      <pc:sldChg chg="addSp delSp modSp add ord modAnim">
        <pc:chgData name="SUTTINEE SAWADSITANG" userId="c09be408-0d21-4eba-93c6-4f7d320a1e42" providerId="ADAL" clId="{6375A75C-B04A-4634-ACE7-6D08F354BDC5}" dt="2021-06-02T04:10:53.679" v="1643"/>
        <pc:sldMkLst>
          <pc:docMk/>
          <pc:sldMk cId="498653675" sldId="267"/>
        </pc:sldMkLst>
        <pc:spChg chg="mod">
          <ac:chgData name="SUTTINEE SAWADSITANG" userId="c09be408-0d21-4eba-93c6-4f7d320a1e42" providerId="ADAL" clId="{6375A75C-B04A-4634-ACE7-6D08F354BDC5}" dt="2021-06-02T04:10:39.588" v="1641" actId="947"/>
          <ac:spMkLst>
            <pc:docMk/>
            <pc:sldMk cId="498653675" sldId="267"/>
            <ac:spMk id="3" creationId="{1EDC6962-61AC-44B1-8097-27155472AF99}"/>
          </ac:spMkLst>
        </pc:spChg>
        <pc:spChg chg="add del">
          <ac:chgData name="SUTTINEE SAWADSITANG" userId="c09be408-0d21-4eba-93c6-4f7d320a1e42" providerId="ADAL" clId="{6375A75C-B04A-4634-ACE7-6D08F354BDC5}" dt="2021-06-01T08:57:51.993" v="1408"/>
          <ac:spMkLst>
            <pc:docMk/>
            <pc:sldMk cId="498653675" sldId="267"/>
            <ac:spMk id="5" creationId="{81DCE632-33F3-4CB1-B838-00CBCE5EE61A}"/>
          </ac:spMkLst>
        </pc:spChg>
      </pc:sldChg>
      <pc:sldChg chg="modSp add">
        <pc:chgData name="SUTTINEE SAWADSITANG" userId="c09be408-0d21-4eba-93c6-4f7d320a1e42" providerId="ADAL" clId="{6375A75C-B04A-4634-ACE7-6D08F354BDC5}" dt="2021-06-01T09:06:22.112" v="1596" actId="20577"/>
        <pc:sldMkLst>
          <pc:docMk/>
          <pc:sldMk cId="3503706930" sldId="268"/>
        </pc:sldMkLst>
        <pc:spChg chg="mod">
          <ac:chgData name="SUTTINEE SAWADSITANG" userId="c09be408-0d21-4eba-93c6-4f7d320a1e42" providerId="ADAL" clId="{6375A75C-B04A-4634-ACE7-6D08F354BDC5}" dt="2021-06-01T09:06:22.112" v="1596" actId="20577"/>
          <ac:spMkLst>
            <pc:docMk/>
            <pc:sldMk cId="3503706930" sldId="268"/>
            <ac:spMk id="2" creationId="{414A5A1E-B9A3-456F-A852-C87F3320646D}"/>
          </ac:spMkLst>
        </pc:spChg>
      </pc:sldChg>
      <pc:sldChg chg="modSp add">
        <pc:chgData name="SUTTINEE SAWADSITANG" userId="c09be408-0d21-4eba-93c6-4f7d320a1e42" providerId="ADAL" clId="{6375A75C-B04A-4634-ACE7-6D08F354BDC5}" dt="2021-06-01T09:42:31.914" v="1623"/>
        <pc:sldMkLst>
          <pc:docMk/>
          <pc:sldMk cId="1921309732" sldId="269"/>
        </pc:sldMkLst>
        <pc:spChg chg="mod">
          <ac:chgData name="SUTTINEE SAWADSITANG" userId="c09be408-0d21-4eba-93c6-4f7d320a1e42" providerId="ADAL" clId="{6375A75C-B04A-4634-ACE7-6D08F354BDC5}" dt="2021-06-01T09:42:31.914" v="1623"/>
          <ac:spMkLst>
            <pc:docMk/>
            <pc:sldMk cId="1921309732" sldId="269"/>
            <ac:spMk id="2" creationId="{76510210-34A7-45B0-A10B-C1D39B987045}"/>
          </ac:spMkLst>
        </pc:spChg>
      </pc:sldChg>
      <pc:sldChg chg="addSp modSp add modAnim">
        <pc:chgData name="SUTTINEE SAWADSITANG" userId="c09be408-0d21-4eba-93c6-4f7d320a1e42" providerId="ADAL" clId="{6375A75C-B04A-4634-ACE7-6D08F354BDC5}" dt="2021-06-02T06:42:05.895" v="1901"/>
        <pc:sldMkLst>
          <pc:docMk/>
          <pc:sldMk cId="2779176396" sldId="270"/>
        </pc:sldMkLst>
        <pc:spChg chg="mod">
          <ac:chgData name="SUTTINEE SAWADSITANG" userId="c09be408-0d21-4eba-93c6-4f7d320a1e42" providerId="ADAL" clId="{6375A75C-B04A-4634-ACE7-6D08F354BDC5}" dt="2021-06-02T06:27:22.728" v="1852" actId="20577"/>
          <ac:spMkLst>
            <pc:docMk/>
            <pc:sldMk cId="2779176396" sldId="270"/>
            <ac:spMk id="3" creationId="{E6ED41CB-6DD0-45DF-AEC0-BE533CC05ACF}"/>
          </ac:spMkLst>
        </pc:spChg>
        <pc:grpChg chg="mod">
          <ac:chgData name="SUTTINEE SAWADSITANG" userId="c09be408-0d21-4eba-93c6-4f7d320a1e42" providerId="ADAL" clId="{6375A75C-B04A-4634-ACE7-6D08F354BDC5}" dt="2021-06-02T06:40:58.447" v="1894" actId="1076"/>
          <ac:grpSpMkLst>
            <pc:docMk/>
            <pc:sldMk cId="2779176396" sldId="270"/>
            <ac:grpSpMk id="28" creationId="{12782699-0D98-4230-A728-CC9EF03BFB97}"/>
          </ac:grpSpMkLst>
        </pc:grpChg>
        <pc:grpChg chg="mod">
          <ac:chgData name="SUTTINEE SAWADSITANG" userId="c09be408-0d21-4eba-93c6-4f7d320a1e42" providerId="ADAL" clId="{6375A75C-B04A-4634-ACE7-6D08F354BDC5}" dt="2021-06-02T06:29:44.986" v="1874" actId="1076"/>
          <ac:grpSpMkLst>
            <pc:docMk/>
            <pc:sldMk cId="2779176396" sldId="270"/>
            <ac:grpSpMk id="30" creationId="{FED52AD9-FD82-4F76-8EFA-0FE8E423A632}"/>
          </ac:grpSpMkLst>
        </pc:grpChg>
        <pc:grpChg chg="add mod">
          <ac:chgData name="SUTTINEE SAWADSITANG" userId="c09be408-0d21-4eba-93c6-4f7d320a1e42" providerId="ADAL" clId="{6375A75C-B04A-4634-ACE7-6D08F354BDC5}" dt="2021-06-02T06:40:39.191" v="1891" actId="1076"/>
          <ac:grpSpMkLst>
            <pc:docMk/>
            <pc:sldMk cId="2779176396" sldId="270"/>
            <ac:grpSpMk id="33" creationId="{C8A6BCA5-E825-49ED-8892-DBE354BBA448}"/>
          </ac:grpSpMkLst>
        </pc:grpChg>
        <pc:graphicFrameChg chg="modGraphic">
          <ac:chgData name="SUTTINEE SAWADSITANG" userId="c09be408-0d21-4eba-93c6-4f7d320a1e42" providerId="ADAL" clId="{6375A75C-B04A-4634-ACE7-6D08F354BDC5}" dt="2021-06-02T06:27:36.561" v="1855" actId="207"/>
          <ac:graphicFrameMkLst>
            <pc:docMk/>
            <pc:sldMk cId="2779176396" sldId="270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27:38.659" v="1856" actId="207"/>
          <ac:graphicFrameMkLst>
            <pc:docMk/>
            <pc:sldMk cId="2779176396" sldId="270"/>
            <ac:graphicFrameMk id="5" creationId="{4C3E0CA1-15BB-478C-9A74-C2875E85BDBD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27:41.890" v="1857" actId="20577"/>
          <ac:graphicFrameMkLst>
            <pc:docMk/>
            <pc:sldMk cId="2779176396" sldId="270"/>
            <ac:graphicFrameMk id="29" creationId="{D4F8DB63-3BD2-4086-A713-E3C373EB6133}"/>
          </ac:graphicFrameMkLst>
        </pc:graphicFrameChg>
      </pc:sldChg>
      <pc:sldChg chg="modSp add del modAnim">
        <pc:chgData name="SUTTINEE SAWADSITANG" userId="c09be408-0d21-4eba-93c6-4f7d320a1e42" providerId="ADAL" clId="{6375A75C-B04A-4634-ACE7-6D08F354BDC5}" dt="2021-06-02T06:42:21.668" v="1903" actId="2696"/>
        <pc:sldMkLst>
          <pc:docMk/>
          <pc:sldMk cId="394518229" sldId="271"/>
        </pc:sldMkLst>
        <pc:grpChg chg="mod">
          <ac:chgData name="SUTTINEE SAWADSITANG" userId="c09be408-0d21-4eba-93c6-4f7d320a1e42" providerId="ADAL" clId="{6375A75C-B04A-4634-ACE7-6D08F354BDC5}" dt="2021-06-02T06:30:04.018" v="1877" actId="1076"/>
          <ac:grpSpMkLst>
            <pc:docMk/>
            <pc:sldMk cId="394518229" sldId="271"/>
            <ac:grpSpMk id="27" creationId="{E84FAE3F-9769-4858-99CA-3C458880A72B}"/>
          </ac:grpSpMkLst>
        </pc:grpChg>
        <pc:grpChg chg="mod">
          <ac:chgData name="SUTTINEE SAWADSITANG" userId="c09be408-0d21-4eba-93c6-4f7d320a1e42" providerId="ADAL" clId="{6375A75C-B04A-4634-ACE7-6D08F354BDC5}" dt="2021-06-02T06:30:08.738" v="1878" actId="1076"/>
          <ac:grpSpMkLst>
            <pc:docMk/>
            <pc:sldMk cId="394518229" sldId="271"/>
            <ac:grpSpMk id="30" creationId="{FED52AD9-FD82-4F76-8EFA-0FE8E423A632}"/>
          </ac:grpSpMkLst>
        </pc:grpChg>
        <pc:graphicFrameChg chg="modGraphic">
          <ac:chgData name="SUTTINEE SAWADSITANG" userId="c09be408-0d21-4eba-93c6-4f7d320a1e42" providerId="ADAL" clId="{6375A75C-B04A-4634-ACE7-6D08F354BDC5}" dt="2021-06-02T06:29:56.520" v="1875" actId="207"/>
          <ac:graphicFrameMkLst>
            <pc:docMk/>
            <pc:sldMk cId="394518229" sldId="271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29:58.954" v="1876" actId="207"/>
          <ac:graphicFrameMkLst>
            <pc:docMk/>
            <pc:sldMk cId="394518229" sldId="271"/>
            <ac:graphicFrameMk id="5" creationId="{4C3E0CA1-15BB-478C-9A74-C2875E85BDBD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30:10.737" v="1879" actId="20577"/>
          <ac:graphicFrameMkLst>
            <pc:docMk/>
            <pc:sldMk cId="394518229" sldId="271"/>
            <ac:graphicFrameMk id="29" creationId="{D4F8DB63-3BD2-4086-A713-E3C373EB6133}"/>
          </ac:graphicFrameMkLst>
        </pc:graphicFrameChg>
      </pc:sldChg>
      <pc:sldChg chg="addSp delSp modSp add addAnim delAnim modAnim">
        <pc:chgData name="SUTTINEE SAWADSITANG" userId="c09be408-0d21-4eba-93c6-4f7d320a1e42" providerId="ADAL" clId="{6375A75C-B04A-4634-ACE7-6D08F354BDC5}" dt="2021-06-02T06:49:48.211" v="1953" actId="478"/>
        <pc:sldMkLst>
          <pc:docMk/>
          <pc:sldMk cId="488196708" sldId="271"/>
        </pc:sldMkLst>
        <pc:spChg chg="mod">
          <ac:chgData name="SUTTINEE SAWADSITANG" userId="c09be408-0d21-4eba-93c6-4f7d320a1e42" providerId="ADAL" clId="{6375A75C-B04A-4634-ACE7-6D08F354BDC5}" dt="2021-06-02T06:43:09.412" v="1913" actId="20577"/>
          <ac:spMkLst>
            <pc:docMk/>
            <pc:sldMk cId="488196708" sldId="271"/>
            <ac:spMk id="26" creationId="{607F59B8-5AFA-4714-8887-563E3DC1561C}"/>
          </ac:spMkLst>
        </pc:spChg>
        <pc:grpChg chg="add del mod">
          <ac:chgData name="SUTTINEE SAWADSITANG" userId="c09be408-0d21-4eba-93c6-4f7d320a1e42" providerId="ADAL" clId="{6375A75C-B04A-4634-ACE7-6D08F354BDC5}" dt="2021-06-02T06:49:47.682" v="1952" actId="478"/>
          <ac:grpSpMkLst>
            <pc:docMk/>
            <pc:sldMk cId="488196708" sldId="271"/>
            <ac:grpSpMk id="27" creationId="{E84FAE3F-9769-4858-99CA-3C458880A72B}"/>
          </ac:grpSpMkLst>
        </pc:grpChg>
        <pc:grpChg chg="add del mod">
          <ac:chgData name="SUTTINEE SAWADSITANG" userId="c09be408-0d21-4eba-93c6-4f7d320a1e42" providerId="ADAL" clId="{6375A75C-B04A-4634-ACE7-6D08F354BDC5}" dt="2021-06-02T06:49:48.211" v="1953" actId="478"/>
          <ac:grpSpMkLst>
            <pc:docMk/>
            <pc:sldMk cId="488196708" sldId="271"/>
            <ac:grpSpMk id="28" creationId="{12782699-0D98-4230-A728-CC9EF03BFB97}"/>
          </ac:grpSpMkLst>
        </pc:grpChg>
        <pc:grpChg chg="mod">
          <ac:chgData name="SUTTINEE SAWADSITANG" userId="c09be408-0d21-4eba-93c6-4f7d320a1e42" providerId="ADAL" clId="{6375A75C-B04A-4634-ACE7-6D08F354BDC5}" dt="2021-06-02T06:49:43.402" v="1949" actId="1076"/>
          <ac:grpSpMkLst>
            <pc:docMk/>
            <pc:sldMk cId="488196708" sldId="271"/>
            <ac:grpSpMk id="30" creationId="{FED52AD9-FD82-4F76-8EFA-0FE8E423A632}"/>
          </ac:grpSpMkLst>
        </pc:grpChg>
        <pc:grpChg chg="add del mod">
          <ac:chgData name="SUTTINEE SAWADSITANG" userId="c09be408-0d21-4eba-93c6-4f7d320a1e42" providerId="ADAL" clId="{6375A75C-B04A-4634-ACE7-6D08F354BDC5}" dt="2021-06-02T06:49:48.211" v="1953" actId="478"/>
          <ac:grpSpMkLst>
            <pc:docMk/>
            <pc:sldMk cId="488196708" sldId="271"/>
            <ac:grpSpMk id="33" creationId="{C8A6BCA5-E825-49ED-8892-DBE354BBA448}"/>
          </ac:grpSpMkLst>
        </pc:grpChg>
        <pc:grpChg chg="add del mod">
          <ac:chgData name="SUTTINEE SAWADSITANG" userId="c09be408-0d21-4eba-93c6-4f7d320a1e42" providerId="ADAL" clId="{6375A75C-B04A-4634-ACE7-6D08F354BDC5}" dt="2021-06-02T06:49:46.160" v="1951"/>
          <ac:grpSpMkLst>
            <pc:docMk/>
            <pc:sldMk cId="488196708" sldId="271"/>
            <ac:grpSpMk id="36" creationId="{84A2C6AD-6F7E-4A4F-A9FD-FE2DDDDE7933}"/>
          </ac:grpSpMkLst>
        </pc:grpChg>
        <pc:grpChg chg="add del mod">
          <ac:chgData name="SUTTINEE SAWADSITANG" userId="c09be408-0d21-4eba-93c6-4f7d320a1e42" providerId="ADAL" clId="{6375A75C-B04A-4634-ACE7-6D08F354BDC5}" dt="2021-06-02T06:49:46.160" v="1951"/>
          <ac:grpSpMkLst>
            <pc:docMk/>
            <pc:sldMk cId="488196708" sldId="271"/>
            <ac:grpSpMk id="39" creationId="{C20896C7-61A3-4BB2-B190-5F8B92FA5DEE}"/>
          </ac:grpSpMkLst>
        </pc:grpChg>
        <pc:grpChg chg="add del mod">
          <ac:chgData name="SUTTINEE SAWADSITANG" userId="c09be408-0d21-4eba-93c6-4f7d320a1e42" providerId="ADAL" clId="{6375A75C-B04A-4634-ACE7-6D08F354BDC5}" dt="2021-06-02T06:49:46.160" v="1951"/>
          <ac:grpSpMkLst>
            <pc:docMk/>
            <pc:sldMk cId="488196708" sldId="271"/>
            <ac:grpSpMk id="42" creationId="{E7EE911A-BB80-48DF-B597-5F60B0D1CD3F}"/>
          </ac:grpSpMkLst>
        </pc:grpChg>
        <pc:graphicFrameChg chg="modGraphic">
          <ac:chgData name="SUTTINEE SAWADSITANG" userId="c09be408-0d21-4eba-93c6-4f7d320a1e42" providerId="ADAL" clId="{6375A75C-B04A-4634-ACE7-6D08F354BDC5}" dt="2021-06-02T06:42:42.309" v="1907" actId="207"/>
          <ac:graphicFrameMkLst>
            <pc:docMk/>
            <pc:sldMk cId="488196708" sldId="271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49:42.500" v="1948" actId="20577"/>
          <ac:graphicFrameMkLst>
            <pc:docMk/>
            <pc:sldMk cId="488196708" sldId="271"/>
            <ac:graphicFrameMk id="29" creationId="{D4F8DB63-3BD2-4086-A713-E3C373EB6133}"/>
          </ac:graphicFrameMkLst>
        </pc:graphicFrameChg>
        <pc:cxnChg chg="mod">
          <ac:chgData name="SUTTINEE SAWADSITANG" userId="c09be408-0d21-4eba-93c6-4f7d320a1e42" providerId="ADAL" clId="{6375A75C-B04A-4634-ACE7-6D08F354BDC5}" dt="2021-06-02T06:43:40.557" v="1917" actId="208"/>
          <ac:cxnSpMkLst>
            <pc:docMk/>
            <pc:sldMk cId="488196708" sldId="271"/>
            <ac:cxnSpMk id="23" creationId="{BA2A934B-BEB6-4178-BC4B-DBC6F0C3A559}"/>
          </ac:cxnSpMkLst>
        </pc:cxnChg>
        <pc:cxnChg chg="mod">
          <ac:chgData name="SUTTINEE SAWADSITANG" userId="c09be408-0d21-4eba-93c6-4f7d320a1e42" providerId="ADAL" clId="{6375A75C-B04A-4634-ACE7-6D08F354BDC5}" dt="2021-06-02T06:43:25.854" v="1915" actId="208"/>
          <ac:cxnSpMkLst>
            <pc:docMk/>
            <pc:sldMk cId="488196708" sldId="271"/>
            <ac:cxnSpMk id="24" creationId="{56D35D97-802F-4B3A-9E66-17BACF650689}"/>
          </ac:cxnSpMkLst>
        </pc:cxnChg>
        <pc:cxnChg chg="mod">
          <ac:chgData name="SUTTINEE SAWADSITANG" userId="c09be408-0d21-4eba-93c6-4f7d320a1e42" providerId="ADAL" clId="{6375A75C-B04A-4634-ACE7-6D08F354BDC5}" dt="2021-06-02T06:43:52.415" v="1922" actId="208"/>
          <ac:cxnSpMkLst>
            <pc:docMk/>
            <pc:sldMk cId="488196708" sldId="271"/>
            <ac:cxnSpMk id="34" creationId="{C1FC5100-E7FE-4816-95AC-38B714BFC1CD}"/>
          </ac:cxnSpMkLst>
        </pc:cxnChg>
      </pc:sldChg>
      <pc:sldChg chg="addSp delSp modSp add delAnim modAnim">
        <pc:chgData name="SUTTINEE SAWADSITANG" userId="c09be408-0d21-4eba-93c6-4f7d320a1e42" providerId="ADAL" clId="{6375A75C-B04A-4634-ACE7-6D08F354BDC5}" dt="2021-06-02T06:50:40.093" v="1963" actId="1076"/>
        <pc:sldMkLst>
          <pc:docMk/>
          <pc:sldMk cId="173184921" sldId="272"/>
        </pc:sldMkLst>
        <pc:grpChg chg="del">
          <ac:chgData name="SUTTINEE SAWADSITANG" userId="c09be408-0d21-4eba-93c6-4f7d320a1e42" providerId="ADAL" clId="{6375A75C-B04A-4634-ACE7-6D08F354BDC5}" dt="2021-06-02T06:50:20.986" v="1958" actId="478"/>
          <ac:grpSpMkLst>
            <pc:docMk/>
            <pc:sldMk cId="173184921" sldId="272"/>
            <ac:grpSpMk id="27" creationId="{E84FAE3F-9769-4858-99CA-3C458880A72B}"/>
          </ac:grpSpMkLst>
        </pc:grpChg>
        <pc:grpChg chg="del">
          <ac:chgData name="SUTTINEE SAWADSITANG" userId="c09be408-0d21-4eba-93c6-4f7d320a1e42" providerId="ADAL" clId="{6375A75C-B04A-4634-ACE7-6D08F354BDC5}" dt="2021-06-02T06:50:17.762" v="1957" actId="478"/>
          <ac:grpSpMkLst>
            <pc:docMk/>
            <pc:sldMk cId="173184921" sldId="272"/>
            <ac:grpSpMk id="28" creationId="{12782699-0D98-4230-A728-CC9EF03BFB97}"/>
          </ac:grpSpMkLst>
        </pc:grpChg>
        <pc:grpChg chg="mod">
          <ac:chgData name="SUTTINEE SAWADSITANG" userId="c09be408-0d21-4eba-93c6-4f7d320a1e42" providerId="ADAL" clId="{6375A75C-B04A-4634-ACE7-6D08F354BDC5}" dt="2021-06-02T06:50:40.093" v="1963" actId="1076"/>
          <ac:grpSpMkLst>
            <pc:docMk/>
            <pc:sldMk cId="173184921" sldId="272"/>
            <ac:grpSpMk id="30" creationId="{FED52AD9-FD82-4F76-8EFA-0FE8E423A632}"/>
          </ac:grpSpMkLst>
        </pc:grpChg>
        <pc:grpChg chg="del">
          <ac:chgData name="SUTTINEE SAWADSITANG" userId="c09be408-0d21-4eba-93c6-4f7d320a1e42" providerId="ADAL" clId="{6375A75C-B04A-4634-ACE7-6D08F354BDC5}" dt="2021-06-02T06:50:17.762" v="1957" actId="478"/>
          <ac:grpSpMkLst>
            <pc:docMk/>
            <pc:sldMk cId="173184921" sldId="272"/>
            <ac:grpSpMk id="33" creationId="{C8A6BCA5-E825-49ED-8892-DBE354BBA448}"/>
          </ac:grpSpMkLst>
        </pc:grpChg>
        <pc:grpChg chg="add mod">
          <ac:chgData name="SUTTINEE SAWADSITANG" userId="c09be408-0d21-4eba-93c6-4f7d320a1e42" providerId="ADAL" clId="{6375A75C-B04A-4634-ACE7-6D08F354BDC5}" dt="2021-06-02T06:50:33.716" v="1960" actId="1076"/>
          <ac:grpSpMkLst>
            <pc:docMk/>
            <pc:sldMk cId="173184921" sldId="272"/>
            <ac:grpSpMk id="36" creationId="{58DD5AD3-3BC9-4FC9-AD39-9C118EE5FE74}"/>
          </ac:grpSpMkLst>
        </pc:grpChg>
        <pc:grpChg chg="add mod">
          <ac:chgData name="SUTTINEE SAWADSITANG" userId="c09be408-0d21-4eba-93c6-4f7d320a1e42" providerId="ADAL" clId="{6375A75C-B04A-4634-ACE7-6D08F354BDC5}" dt="2021-06-02T06:50:33.716" v="1960" actId="1076"/>
          <ac:grpSpMkLst>
            <pc:docMk/>
            <pc:sldMk cId="173184921" sldId="272"/>
            <ac:grpSpMk id="39" creationId="{EE40214E-1F91-4209-9643-18A8E2C6EFF6}"/>
          </ac:grpSpMkLst>
        </pc:grpChg>
        <pc:grpChg chg="add mod">
          <ac:chgData name="SUTTINEE SAWADSITANG" userId="c09be408-0d21-4eba-93c6-4f7d320a1e42" providerId="ADAL" clId="{6375A75C-B04A-4634-ACE7-6D08F354BDC5}" dt="2021-06-02T06:50:33.716" v="1960" actId="1076"/>
          <ac:grpSpMkLst>
            <pc:docMk/>
            <pc:sldMk cId="173184921" sldId="272"/>
            <ac:grpSpMk id="42" creationId="{B446BE49-3897-4BF9-B85C-3502FD099F68}"/>
          </ac:grpSpMkLst>
        </pc:grpChg>
        <pc:graphicFrameChg chg="modGraphic">
          <ac:chgData name="SUTTINEE SAWADSITANG" userId="c09be408-0d21-4eba-93c6-4f7d320a1e42" providerId="ADAL" clId="{6375A75C-B04A-4634-ACE7-6D08F354BDC5}" dt="2021-06-02T06:50:11.963" v="1956" actId="207"/>
          <ac:graphicFrameMkLst>
            <pc:docMk/>
            <pc:sldMk cId="173184921" sldId="272"/>
            <ac:graphicFrameMk id="5" creationId="{4C3E0CA1-15BB-478C-9A74-C2875E85BDBD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0:35.838" v="1962" actId="20577"/>
          <ac:graphicFrameMkLst>
            <pc:docMk/>
            <pc:sldMk cId="173184921" sldId="272"/>
            <ac:graphicFrameMk id="29" creationId="{D4F8DB63-3BD2-4086-A713-E3C373EB6133}"/>
          </ac:graphicFrameMkLst>
        </pc:graphicFrameChg>
      </pc:sldChg>
      <pc:sldChg chg="addSp delSp modSp add del addAnim delAnim">
        <pc:chgData name="SUTTINEE SAWADSITANG" userId="c09be408-0d21-4eba-93c6-4f7d320a1e42" providerId="ADAL" clId="{6375A75C-B04A-4634-ACE7-6D08F354BDC5}" dt="2021-06-02T06:49:41.668" v="1947"/>
        <pc:sldMkLst>
          <pc:docMk/>
          <pc:sldMk cId="1088214223" sldId="272"/>
        </pc:sldMkLst>
        <pc:grpChg chg="add del">
          <ac:chgData name="SUTTINEE SAWADSITANG" userId="c09be408-0d21-4eba-93c6-4f7d320a1e42" providerId="ADAL" clId="{6375A75C-B04A-4634-ACE7-6D08F354BDC5}" dt="2021-06-02T06:49:21.611" v="1943" actId="478"/>
          <ac:grpSpMkLst>
            <pc:docMk/>
            <pc:sldMk cId="1088214223" sldId="272"/>
            <ac:grpSpMk id="36" creationId="{84A2C6AD-6F7E-4A4F-A9FD-FE2DDDDE7933}"/>
          </ac:grpSpMkLst>
        </pc:grpChg>
        <pc:grpChg chg="add del">
          <ac:chgData name="SUTTINEE SAWADSITANG" userId="c09be408-0d21-4eba-93c6-4f7d320a1e42" providerId="ADAL" clId="{6375A75C-B04A-4634-ACE7-6D08F354BDC5}" dt="2021-06-02T06:49:20.650" v="1942" actId="478"/>
          <ac:grpSpMkLst>
            <pc:docMk/>
            <pc:sldMk cId="1088214223" sldId="272"/>
            <ac:grpSpMk id="39" creationId="{C20896C7-61A3-4BB2-B190-5F8B92FA5DEE}"/>
          </ac:grpSpMkLst>
        </pc:grpChg>
        <pc:grpChg chg="add del">
          <ac:chgData name="SUTTINEE SAWADSITANG" userId="c09be408-0d21-4eba-93c6-4f7d320a1e42" providerId="ADAL" clId="{6375A75C-B04A-4634-ACE7-6D08F354BDC5}" dt="2021-06-02T06:49:21.611" v="1943" actId="478"/>
          <ac:grpSpMkLst>
            <pc:docMk/>
            <pc:sldMk cId="1088214223" sldId="272"/>
            <ac:grpSpMk id="42" creationId="{E7EE911A-BB80-48DF-B597-5F60B0D1CD3F}"/>
          </ac:grpSpMkLst>
        </pc:grpChg>
        <pc:graphicFrameChg chg="modGraphic">
          <ac:chgData name="SUTTINEE SAWADSITANG" userId="c09be408-0d21-4eba-93c6-4f7d320a1e42" providerId="ADAL" clId="{6375A75C-B04A-4634-ACE7-6D08F354BDC5}" dt="2021-06-02T06:49:41.235" v="1946" actId="207"/>
          <ac:graphicFrameMkLst>
            <pc:docMk/>
            <pc:sldMk cId="1088214223" sldId="272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49:22.347" v="1944" actId="20577"/>
          <ac:graphicFrameMkLst>
            <pc:docMk/>
            <pc:sldMk cId="1088214223" sldId="272"/>
            <ac:graphicFrameMk id="29" creationId="{D4F8DB63-3BD2-4086-A713-E3C373EB6133}"/>
          </ac:graphicFrameMkLst>
        </pc:graphicFrameChg>
      </pc:sldChg>
      <pc:sldChg chg="modSp add del">
        <pc:chgData name="SUTTINEE SAWADSITANG" userId="c09be408-0d21-4eba-93c6-4f7d320a1e42" providerId="ADAL" clId="{6375A75C-B04A-4634-ACE7-6D08F354BDC5}" dt="2021-06-02T06:42:21.664" v="1902" actId="2696"/>
        <pc:sldMkLst>
          <pc:docMk/>
          <pc:sldMk cId="2812186208" sldId="272"/>
        </pc:sldMkLst>
        <pc:grpChg chg="mod">
          <ac:chgData name="SUTTINEE SAWADSITANG" userId="c09be408-0d21-4eba-93c6-4f7d320a1e42" providerId="ADAL" clId="{6375A75C-B04A-4634-ACE7-6D08F354BDC5}" dt="2021-06-02T06:32:23.290" v="1887" actId="1076"/>
          <ac:grpSpMkLst>
            <pc:docMk/>
            <pc:sldMk cId="2812186208" sldId="272"/>
            <ac:grpSpMk id="28" creationId="{12782699-0D98-4230-A728-CC9EF03BFB97}"/>
          </ac:grpSpMkLst>
        </pc:grpChg>
        <pc:graphicFrameChg chg="modGraphic">
          <ac:chgData name="SUTTINEE SAWADSITANG" userId="c09be408-0d21-4eba-93c6-4f7d320a1e42" providerId="ADAL" clId="{6375A75C-B04A-4634-ACE7-6D08F354BDC5}" dt="2021-06-02T06:30:38.368" v="1882" actId="207"/>
          <ac:graphicFrameMkLst>
            <pc:docMk/>
            <pc:sldMk cId="2812186208" sldId="272"/>
            <ac:graphicFrameMk id="5" creationId="{4C3E0CA1-15BB-478C-9A74-C2875E85BDBD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32:24.801" v="1889" actId="20577"/>
          <ac:graphicFrameMkLst>
            <pc:docMk/>
            <pc:sldMk cId="2812186208" sldId="272"/>
            <ac:graphicFrameMk id="29" creationId="{D4F8DB63-3BD2-4086-A713-E3C373EB6133}"/>
          </ac:graphicFrameMkLst>
        </pc:graphicFrameChg>
      </pc:sldChg>
      <pc:sldChg chg="addSp delSp modSp add delAnim modAnim">
        <pc:chgData name="SUTTINEE SAWADSITANG" userId="c09be408-0d21-4eba-93c6-4f7d320a1e42" providerId="ADAL" clId="{6375A75C-B04A-4634-ACE7-6D08F354BDC5}" dt="2021-06-02T06:51:34.828" v="1975" actId="1076"/>
        <pc:sldMkLst>
          <pc:docMk/>
          <pc:sldMk cId="3192549801" sldId="273"/>
        </pc:sldMkLst>
        <pc:grpChg chg="mod">
          <ac:chgData name="SUTTINEE SAWADSITANG" userId="c09be408-0d21-4eba-93c6-4f7d320a1e42" providerId="ADAL" clId="{6375A75C-B04A-4634-ACE7-6D08F354BDC5}" dt="2021-06-02T06:51:15.588" v="1970" actId="1076"/>
          <ac:grpSpMkLst>
            <pc:docMk/>
            <pc:sldMk cId="3192549801" sldId="273"/>
            <ac:grpSpMk id="30" creationId="{FED52AD9-FD82-4F76-8EFA-0FE8E423A632}"/>
          </ac:grpSpMkLst>
        </pc:grpChg>
        <pc:grpChg chg="add mod">
          <ac:chgData name="SUTTINEE SAWADSITANG" userId="c09be408-0d21-4eba-93c6-4f7d320a1e42" providerId="ADAL" clId="{6375A75C-B04A-4634-ACE7-6D08F354BDC5}" dt="2021-06-02T06:51:34.828" v="1975" actId="1076"/>
          <ac:grpSpMkLst>
            <pc:docMk/>
            <pc:sldMk cId="3192549801" sldId="273"/>
            <ac:grpSpMk id="33" creationId="{8A2322AA-C170-4F2D-9088-24584268D4DE}"/>
          </ac:grpSpMkLst>
        </pc:grpChg>
        <pc:grpChg chg="del mod">
          <ac:chgData name="SUTTINEE SAWADSITANG" userId="c09be408-0d21-4eba-93c6-4f7d320a1e42" providerId="ADAL" clId="{6375A75C-B04A-4634-ACE7-6D08F354BDC5}" dt="2021-06-02T06:51:08.403" v="1968" actId="478"/>
          <ac:grpSpMkLst>
            <pc:docMk/>
            <pc:sldMk cId="3192549801" sldId="273"/>
            <ac:grpSpMk id="36" creationId="{58DD5AD3-3BC9-4FC9-AD39-9C118EE5FE74}"/>
          </ac:grpSpMkLst>
        </pc:grpChg>
        <pc:grpChg chg="del">
          <ac:chgData name="SUTTINEE SAWADSITANG" userId="c09be408-0d21-4eba-93c6-4f7d320a1e42" providerId="ADAL" clId="{6375A75C-B04A-4634-ACE7-6D08F354BDC5}" dt="2021-06-02T06:51:11.210" v="1969" actId="478"/>
          <ac:grpSpMkLst>
            <pc:docMk/>
            <pc:sldMk cId="3192549801" sldId="273"/>
            <ac:grpSpMk id="39" creationId="{EE40214E-1F91-4209-9643-18A8E2C6EFF6}"/>
          </ac:grpSpMkLst>
        </pc:grpChg>
        <pc:grpChg chg="del mod">
          <ac:chgData name="SUTTINEE SAWADSITANG" userId="c09be408-0d21-4eba-93c6-4f7d320a1e42" providerId="ADAL" clId="{6375A75C-B04A-4634-ACE7-6D08F354BDC5}" dt="2021-06-02T06:51:08.403" v="1968" actId="478"/>
          <ac:grpSpMkLst>
            <pc:docMk/>
            <pc:sldMk cId="3192549801" sldId="273"/>
            <ac:grpSpMk id="42" creationId="{B446BE49-3897-4BF9-B85C-3502FD099F68}"/>
          </ac:grpSpMkLst>
        </pc:grpChg>
        <pc:grpChg chg="add mod">
          <ac:chgData name="SUTTINEE SAWADSITANG" userId="c09be408-0d21-4eba-93c6-4f7d320a1e42" providerId="ADAL" clId="{6375A75C-B04A-4634-ACE7-6D08F354BDC5}" dt="2021-06-02T06:51:29.492" v="1974" actId="1076"/>
          <ac:grpSpMkLst>
            <pc:docMk/>
            <pc:sldMk cId="3192549801" sldId="273"/>
            <ac:grpSpMk id="45" creationId="{E73ADE7C-C0F3-4A6A-8FD1-83D9DA9BD279}"/>
          </ac:grpSpMkLst>
        </pc:grpChg>
        <pc:grpChg chg="add mod">
          <ac:chgData name="SUTTINEE SAWADSITANG" userId="c09be408-0d21-4eba-93c6-4f7d320a1e42" providerId="ADAL" clId="{6375A75C-B04A-4634-ACE7-6D08F354BDC5}" dt="2021-06-02T06:51:34.828" v="1975" actId="1076"/>
          <ac:grpSpMkLst>
            <pc:docMk/>
            <pc:sldMk cId="3192549801" sldId="273"/>
            <ac:grpSpMk id="48" creationId="{B580AFB5-5C3E-4190-B3BE-7E55CB76CDC6}"/>
          </ac:grpSpMkLst>
        </pc:grpChg>
        <pc:graphicFrameChg chg="modGraphic">
          <ac:chgData name="SUTTINEE SAWADSITANG" userId="c09be408-0d21-4eba-93c6-4f7d320a1e42" providerId="ADAL" clId="{6375A75C-B04A-4634-ACE7-6D08F354BDC5}" dt="2021-06-02T06:50:52.947" v="1966" actId="207"/>
          <ac:graphicFrameMkLst>
            <pc:docMk/>
            <pc:sldMk cId="3192549801" sldId="273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1:16.834" v="1972" actId="20577"/>
          <ac:graphicFrameMkLst>
            <pc:docMk/>
            <pc:sldMk cId="3192549801" sldId="273"/>
            <ac:graphicFrameMk id="29" creationId="{D4F8DB63-3BD2-4086-A713-E3C373EB6133}"/>
          </ac:graphicFrameMkLst>
        </pc:graphicFrameChg>
      </pc:sldChg>
      <pc:sldChg chg="modSp add">
        <pc:chgData name="SUTTINEE SAWADSITANG" userId="c09be408-0d21-4eba-93c6-4f7d320a1e42" providerId="ADAL" clId="{6375A75C-B04A-4634-ACE7-6D08F354BDC5}" dt="2021-06-02T06:52:37.310" v="1987" actId="20577"/>
        <pc:sldMkLst>
          <pc:docMk/>
          <pc:sldMk cId="2503370416" sldId="274"/>
        </pc:sldMkLst>
        <pc:grpChg chg="mod">
          <ac:chgData name="SUTTINEE SAWADSITANG" userId="c09be408-0d21-4eba-93c6-4f7d320a1e42" providerId="ADAL" clId="{6375A75C-B04A-4634-ACE7-6D08F354BDC5}" dt="2021-06-02T06:52:04.020" v="1979" actId="1076"/>
          <ac:grpSpMkLst>
            <pc:docMk/>
            <pc:sldMk cId="2503370416" sldId="274"/>
            <ac:grpSpMk id="30" creationId="{FED52AD9-FD82-4F76-8EFA-0FE8E423A632}"/>
          </ac:grpSpMkLst>
        </pc:grpChg>
        <pc:grpChg chg="mod">
          <ac:chgData name="SUTTINEE SAWADSITANG" userId="c09be408-0d21-4eba-93c6-4f7d320a1e42" providerId="ADAL" clId="{6375A75C-B04A-4634-ACE7-6D08F354BDC5}" dt="2021-06-02T06:52:14.787" v="1981" actId="1076"/>
          <ac:grpSpMkLst>
            <pc:docMk/>
            <pc:sldMk cId="2503370416" sldId="274"/>
            <ac:grpSpMk id="36" creationId="{58DD5AD3-3BC9-4FC9-AD39-9C118EE5FE74}"/>
          </ac:grpSpMkLst>
        </pc:grpChg>
        <pc:grpChg chg="mod">
          <ac:chgData name="SUTTINEE SAWADSITANG" userId="c09be408-0d21-4eba-93c6-4f7d320a1e42" providerId="ADAL" clId="{6375A75C-B04A-4634-ACE7-6D08F354BDC5}" dt="2021-06-02T06:52:34.724" v="1985" actId="1076"/>
          <ac:grpSpMkLst>
            <pc:docMk/>
            <pc:sldMk cId="2503370416" sldId="274"/>
            <ac:grpSpMk id="39" creationId="{EE40214E-1F91-4209-9643-18A8E2C6EFF6}"/>
          </ac:grpSpMkLst>
        </pc:grpChg>
        <pc:grpChg chg="mod">
          <ac:chgData name="SUTTINEE SAWADSITANG" userId="c09be408-0d21-4eba-93c6-4f7d320a1e42" providerId="ADAL" clId="{6375A75C-B04A-4634-ACE7-6D08F354BDC5}" dt="2021-06-02T06:52:14.787" v="1981" actId="1076"/>
          <ac:grpSpMkLst>
            <pc:docMk/>
            <pc:sldMk cId="2503370416" sldId="274"/>
            <ac:grpSpMk id="42" creationId="{B446BE49-3897-4BF9-B85C-3502FD099F68}"/>
          </ac:grpSpMkLst>
        </pc:grpChg>
        <pc:graphicFrameChg chg="modGraphic">
          <ac:chgData name="SUTTINEE SAWADSITANG" userId="c09be408-0d21-4eba-93c6-4f7d320a1e42" providerId="ADAL" clId="{6375A75C-B04A-4634-ACE7-6D08F354BDC5}" dt="2021-06-02T06:52:23.347" v="1982" actId="207"/>
          <ac:graphicFrameMkLst>
            <pc:docMk/>
            <pc:sldMk cId="2503370416" sldId="274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2:30.794" v="1984" actId="207"/>
          <ac:graphicFrameMkLst>
            <pc:docMk/>
            <pc:sldMk cId="2503370416" sldId="274"/>
            <ac:graphicFrameMk id="5" creationId="{4C3E0CA1-15BB-478C-9A74-C2875E85BDBD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2:37.310" v="1987" actId="20577"/>
          <ac:graphicFrameMkLst>
            <pc:docMk/>
            <pc:sldMk cId="2503370416" sldId="274"/>
            <ac:graphicFrameMk id="29" creationId="{D4F8DB63-3BD2-4086-A713-E3C373EB6133}"/>
          </ac:graphicFrameMkLst>
        </pc:graphicFrameChg>
      </pc:sldChg>
      <pc:sldChg chg="addSp delSp modSp add modAnim">
        <pc:chgData name="SUTTINEE SAWADSITANG" userId="c09be408-0d21-4eba-93c6-4f7d320a1e42" providerId="ADAL" clId="{6375A75C-B04A-4634-ACE7-6D08F354BDC5}" dt="2021-06-02T06:56:25.793" v="2023" actId="207"/>
        <pc:sldMkLst>
          <pc:docMk/>
          <pc:sldMk cId="3507138347" sldId="275"/>
        </pc:sldMkLst>
        <pc:spChg chg="mod">
          <ac:chgData name="SUTTINEE SAWADSITANG" userId="c09be408-0d21-4eba-93c6-4f7d320a1e42" providerId="ADAL" clId="{6375A75C-B04A-4634-ACE7-6D08F354BDC5}" dt="2021-06-02T06:54:24.399" v="2007" actId="6549"/>
          <ac:spMkLst>
            <pc:docMk/>
            <pc:sldMk cId="3507138347" sldId="275"/>
            <ac:spMk id="47" creationId="{4BC19C54-D34F-4598-85FF-1099422B4B94}"/>
          </ac:spMkLst>
        </pc:spChg>
        <pc:grpChg chg="mod">
          <ac:chgData name="SUTTINEE SAWADSITANG" userId="c09be408-0d21-4eba-93c6-4f7d320a1e42" providerId="ADAL" clId="{6375A75C-B04A-4634-ACE7-6D08F354BDC5}" dt="2021-06-02T06:53:56.067" v="2002" actId="1076"/>
          <ac:grpSpMkLst>
            <pc:docMk/>
            <pc:sldMk cId="3507138347" sldId="275"/>
            <ac:grpSpMk id="30" creationId="{FED52AD9-FD82-4F76-8EFA-0FE8E423A632}"/>
          </ac:grpSpMkLst>
        </pc:grpChg>
        <pc:grpChg chg="del mod">
          <ac:chgData name="SUTTINEE SAWADSITANG" userId="c09be408-0d21-4eba-93c6-4f7d320a1e42" providerId="ADAL" clId="{6375A75C-B04A-4634-ACE7-6D08F354BDC5}" dt="2021-06-02T06:53:45.304" v="1998" actId="478"/>
          <ac:grpSpMkLst>
            <pc:docMk/>
            <pc:sldMk cId="3507138347" sldId="275"/>
            <ac:grpSpMk id="33" creationId="{8A2322AA-C170-4F2D-9088-24584268D4DE}"/>
          </ac:grpSpMkLst>
        </pc:grpChg>
        <pc:grpChg chg="add mod">
          <ac:chgData name="SUTTINEE SAWADSITANG" userId="c09be408-0d21-4eba-93c6-4f7d320a1e42" providerId="ADAL" clId="{6375A75C-B04A-4634-ACE7-6D08F354BDC5}" dt="2021-06-02T06:54:36.851" v="2010" actId="1076"/>
          <ac:grpSpMkLst>
            <pc:docMk/>
            <pc:sldMk cId="3507138347" sldId="275"/>
            <ac:grpSpMk id="36" creationId="{BD387437-3480-4DB1-A04E-1CEBC35E3908}"/>
          </ac:grpSpMkLst>
        </pc:grpChg>
        <pc:grpChg chg="add mod">
          <ac:chgData name="SUTTINEE SAWADSITANG" userId="c09be408-0d21-4eba-93c6-4f7d320a1e42" providerId="ADAL" clId="{6375A75C-B04A-4634-ACE7-6D08F354BDC5}" dt="2021-06-02T06:54:31.731" v="2009" actId="1076"/>
          <ac:grpSpMkLst>
            <pc:docMk/>
            <pc:sldMk cId="3507138347" sldId="275"/>
            <ac:grpSpMk id="39" creationId="{84809E81-E317-48D2-B31F-9B36812E7756}"/>
          </ac:grpSpMkLst>
        </pc:grpChg>
        <pc:grpChg chg="del mod">
          <ac:chgData name="SUTTINEE SAWADSITANG" userId="c09be408-0d21-4eba-93c6-4f7d320a1e42" providerId="ADAL" clId="{6375A75C-B04A-4634-ACE7-6D08F354BDC5}" dt="2021-06-02T06:54:25.424" v="2008" actId="478"/>
          <ac:grpSpMkLst>
            <pc:docMk/>
            <pc:sldMk cId="3507138347" sldId="275"/>
            <ac:grpSpMk id="45" creationId="{E73ADE7C-C0F3-4A6A-8FD1-83D9DA9BD279}"/>
          </ac:grpSpMkLst>
        </pc:grpChg>
        <pc:grpChg chg="mod">
          <ac:chgData name="SUTTINEE SAWADSITANG" userId="c09be408-0d21-4eba-93c6-4f7d320a1e42" providerId="ADAL" clId="{6375A75C-B04A-4634-ACE7-6D08F354BDC5}" dt="2021-06-02T06:53:34.531" v="1996" actId="1076"/>
          <ac:grpSpMkLst>
            <pc:docMk/>
            <pc:sldMk cId="3507138347" sldId="275"/>
            <ac:grpSpMk id="48" creationId="{B580AFB5-5C3E-4190-B3BE-7E55CB76CDC6}"/>
          </ac:grpSpMkLst>
        </pc:grpChg>
        <pc:graphicFrameChg chg="modGraphic">
          <ac:chgData name="SUTTINEE SAWADSITANG" userId="c09be408-0d21-4eba-93c6-4f7d320a1e42" providerId="ADAL" clId="{6375A75C-B04A-4634-ACE7-6D08F354BDC5}" dt="2021-06-02T06:53:16.171" v="1990" actId="207"/>
          <ac:graphicFrameMkLst>
            <pc:docMk/>
            <pc:sldMk cId="3507138347" sldId="275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6:25.793" v="2023" actId="207"/>
          <ac:graphicFrameMkLst>
            <pc:docMk/>
            <pc:sldMk cId="3507138347" sldId="275"/>
            <ac:graphicFrameMk id="5" creationId="{4C3E0CA1-15BB-478C-9A74-C2875E85BDBD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3:50.849" v="2001" actId="20577"/>
          <ac:graphicFrameMkLst>
            <pc:docMk/>
            <pc:sldMk cId="3507138347" sldId="275"/>
            <ac:graphicFrameMk id="29" creationId="{D4F8DB63-3BD2-4086-A713-E3C373EB6133}"/>
          </ac:graphicFrameMkLst>
        </pc:graphicFrameChg>
      </pc:sldChg>
      <pc:sldChg chg="delSp modSp add delAnim modAnim">
        <pc:chgData name="SUTTINEE SAWADSITANG" userId="c09be408-0d21-4eba-93c6-4f7d320a1e42" providerId="ADAL" clId="{6375A75C-B04A-4634-ACE7-6D08F354BDC5}" dt="2021-06-02T06:55:18.496" v="2022" actId="478"/>
        <pc:sldMkLst>
          <pc:docMk/>
          <pc:sldMk cId="2754203393" sldId="276"/>
        </pc:sldMkLst>
        <pc:grpChg chg="del">
          <ac:chgData name="SUTTINEE SAWADSITANG" userId="c09be408-0d21-4eba-93c6-4f7d320a1e42" providerId="ADAL" clId="{6375A75C-B04A-4634-ACE7-6D08F354BDC5}" dt="2021-06-02T06:55:18.496" v="2022" actId="478"/>
          <ac:grpSpMkLst>
            <pc:docMk/>
            <pc:sldMk cId="2754203393" sldId="276"/>
            <ac:grpSpMk id="30" creationId="{FED52AD9-FD82-4F76-8EFA-0FE8E423A632}"/>
          </ac:grpSpMkLst>
        </pc:grpChg>
        <pc:grpChg chg="del">
          <ac:chgData name="SUTTINEE SAWADSITANG" userId="c09be408-0d21-4eba-93c6-4f7d320a1e42" providerId="ADAL" clId="{6375A75C-B04A-4634-ACE7-6D08F354BDC5}" dt="2021-06-02T06:54:56.431" v="2012" actId="478"/>
          <ac:grpSpMkLst>
            <pc:docMk/>
            <pc:sldMk cId="2754203393" sldId="276"/>
            <ac:grpSpMk id="39" creationId="{84809E81-E317-48D2-B31F-9B36812E7756}"/>
          </ac:grpSpMkLst>
        </pc:grpChg>
        <pc:graphicFrameChg chg="modGraphic">
          <ac:chgData name="SUTTINEE SAWADSITANG" userId="c09be408-0d21-4eba-93c6-4f7d320a1e42" providerId="ADAL" clId="{6375A75C-B04A-4634-ACE7-6D08F354BDC5}" dt="2021-06-02T06:55:09.178" v="2015" actId="207"/>
          <ac:graphicFrameMkLst>
            <pc:docMk/>
            <pc:sldMk cId="2754203393" sldId="276"/>
            <ac:graphicFrameMk id="4" creationId="{EC51EF74-24CC-4BA4-828F-58B2834BA30C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5:05.873" v="2014" actId="207"/>
          <ac:graphicFrameMkLst>
            <pc:docMk/>
            <pc:sldMk cId="2754203393" sldId="276"/>
            <ac:graphicFrameMk id="5" creationId="{4C3E0CA1-15BB-478C-9A74-C2875E85BDBD}"/>
          </ac:graphicFrameMkLst>
        </pc:graphicFrameChg>
        <pc:graphicFrameChg chg="modGraphic">
          <ac:chgData name="SUTTINEE SAWADSITANG" userId="c09be408-0d21-4eba-93c6-4f7d320a1e42" providerId="ADAL" clId="{6375A75C-B04A-4634-ACE7-6D08F354BDC5}" dt="2021-06-02T06:55:15.809" v="2021" actId="20577"/>
          <ac:graphicFrameMkLst>
            <pc:docMk/>
            <pc:sldMk cId="2754203393" sldId="276"/>
            <ac:graphicFrameMk id="29" creationId="{D4F8DB63-3BD2-4086-A713-E3C373EB6133}"/>
          </ac:graphicFrameMkLst>
        </pc:graphicFrameChg>
      </pc:sldChg>
      <pc:sldChg chg="add">
        <pc:chgData name="SUTTINEE SAWADSITANG" userId="c09be408-0d21-4eba-93c6-4f7d320a1e42" providerId="ADAL" clId="{6375A75C-B04A-4634-ACE7-6D08F354BDC5}" dt="2021-06-02T07:00:35.839" v="2028"/>
        <pc:sldMkLst>
          <pc:docMk/>
          <pc:sldMk cId="853860034" sldId="277"/>
        </pc:sldMkLst>
      </pc:sldChg>
      <pc:sldChg chg="addSp modSp add">
        <pc:chgData name="SUTTINEE SAWADSITANG" userId="c09be408-0d21-4eba-93c6-4f7d320a1e42" providerId="ADAL" clId="{6375A75C-B04A-4634-ACE7-6D08F354BDC5}" dt="2021-06-02T07:18:35.468" v="2236" actId="1076"/>
        <pc:sldMkLst>
          <pc:docMk/>
          <pc:sldMk cId="3067560441" sldId="278"/>
        </pc:sldMkLst>
        <pc:spChg chg="add mod">
          <ac:chgData name="SUTTINEE SAWADSITANG" userId="c09be408-0d21-4eba-93c6-4f7d320a1e42" providerId="ADAL" clId="{6375A75C-B04A-4634-ACE7-6D08F354BDC5}" dt="2021-06-02T07:18:35.468" v="2236" actId="1076"/>
          <ac:spMkLst>
            <pc:docMk/>
            <pc:sldMk cId="3067560441" sldId="278"/>
            <ac:spMk id="4" creationId="{E4A1E856-C0FB-490B-AA09-05E0E7EDD085}"/>
          </ac:spMkLst>
        </pc:spChg>
        <pc:picChg chg="add">
          <ac:chgData name="SUTTINEE SAWADSITANG" userId="c09be408-0d21-4eba-93c6-4f7d320a1e42" providerId="ADAL" clId="{6375A75C-B04A-4634-ACE7-6D08F354BDC5}" dt="2021-06-02T07:18:06.516" v="2223"/>
          <ac:picMkLst>
            <pc:docMk/>
            <pc:sldMk cId="3067560441" sldId="278"/>
            <ac:picMk id="1026" creationId="{3E726F0B-9667-4BB2-A1D4-31B40EB9B3DC}"/>
          </ac:picMkLst>
        </pc:picChg>
      </pc:sldChg>
      <pc:sldChg chg="addSp delSp modSp add">
        <pc:chgData name="SUTTINEE SAWADSITANG" userId="c09be408-0d21-4eba-93c6-4f7d320a1e42" providerId="ADAL" clId="{6375A75C-B04A-4634-ACE7-6D08F354BDC5}" dt="2021-06-02T07:45:19.092" v="2550" actId="207"/>
        <pc:sldMkLst>
          <pc:docMk/>
          <pc:sldMk cId="2698243751" sldId="279"/>
        </pc:sldMkLst>
        <pc:spChg chg="mod">
          <ac:chgData name="SUTTINEE SAWADSITANG" userId="c09be408-0d21-4eba-93c6-4f7d320a1e42" providerId="ADAL" clId="{6375A75C-B04A-4634-ACE7-6D08F354BDC5}" dt="2021-06-02T07:39:04.666" v="2262" actId="20577"/>
          <ac:spMkLst>
            <pc:docMk/>
            <pc:sldMk cId="2698243751" sldId="279"/>
            <ac:spMk id="2" creationId="{C39310AF-28AE-4886-AE21-329F676DCB75}"/>
          </ac:spMkLst>
        </pc:spChg>
        <pc:spChg chg="mod">
          <ac:chgData name="SUTTINEE SAWADSITANG" userId="c09be408-0d21-4eba-93c6-4f7d320a1e42" providerId="ADAL" clId="{6375A75C-B04A-4634-ACE7-6D08F354BDC5}" dt="2021-06-02T07:42:59.868" v="2508" actId="207"/>
          <ac:spMkLst>
            <pc:docMk/>
            <pc:sldMk cId="2698243751" sldId="279"/>
            <ac:spMk id="3" creationId="{1EE2C928-CD44-4F23-BEF1-BAC1D86EFFB5}"/>
          </ac:spMkLst>
        </pc:spChg>
        <pc:spChg chg="add mod">
          <ac:chgData name="SUTTINEE SAWADSITANG" userId="c09be408-0d21-4eba-93c6-4f7d320a1e42" providerId="ADAL" clId="{6375A75C-B04A-4634-ACE7-6D08F354BDC5}" dt="2021-06-02T07:41:44.588" v="2481" actId="20577"/>
          <ac:spMkLst>
            <pc:docMk/>
            <pc:sldMk cId="2698243751" sldId="279"/>
            <ac:spMk id="4" creationId="{C9038883-4B62-4F95-8612-EC19068DF22D}"/>
          </ac:spMkLst>
        </pc:spChg>
        <pc:spChg chg="add mod">
          <ac:chgData name="SUTTINEE SAWADSITANG" userId="c09be408-0d21-4eba-93c6-4f7d320a1e42" providerId="ADAL" clId="{6375A75C-B04A-4634-ACE7-6D08F354BDC5}" dt="2021-06-02T07:44:07.710" v="2531" actId="1076"/>
          <ac:spMkLst>
            <pc:docMk/>
            <pc:sldMk cId="2698243751" sldId="279"/>
            <ac:spMk id="9" creationId="{8978CDE2-A4A7-4581-B083-1525365AA131}"/>
          </ac:spMkLst>
        </pc:spChg>
        <pc:spChg chg="add mod">
          <ac:chgData name="SUTTINEE SAWADSITANG" userId="c09be408-0d21-4eba-93c6-4f7d320a1e42" providerId="ADAL" clId="{6375A75C-B04A-4634-ACE7-6D08F354BDC5}" dt="2021-06-02T07:43:47.371" v="2526" actId="207"/>
          <ac:spMkLst>
            <pc:docMk/>
            <pc:sldMk cId="2698243751" sldId="279"/>
            <ac:spMk id="12" creationId="{C023E82D-8F75-40CF-B07E-8DF1275BB5E5}"/>
          </ac:spMkLst>
        </pc:spChg>
        <pc:spChg chg="add mod">
          <ac:chgData name="SUTTINEE SAWADSITANG" userId="c09be408-0d21-4eba-93c6-4f7d320a1e42" providerId="ADAL" clId="{6375A75C-B04A-4634-ACE7-6D08F354BDC5}" dt="2021-06-02T07:44:49.347" v="2541" actId="20577"/>
          <ac:spMkLst>
            <pc:docMk/>
            <pc:sldMk cId="2698243751" sldId="279"/>
            <ac:spMk id="19" creationId="{12B71CE3-8A74-455B-99CC-08A32D455E03}"/>
          </ac:spMkLst>
        </pc:spChg>
        <pc:spChg chg="add mod">
          <ac:chgData name="SUTTINEE SAWADSITANG" userId="c09be408-0d21-4eba-93c6-4f7d320a1e42" providerId="ADAL" clId="{6375A75C-B04A-4634-ACE7-6D08F354BDC5}" dt="2021-06-02T07:45:08.939" v="2547" actId="207"/>
          <ac:spMkLst>
            <pc:docMk/>
            <pc:sldMk cId="2698243751" sldId="279"/>
            <ac:spMk id="20" creationId="{2811D3FE-B483-46B0-8D24-441E3E0A4552}"/>
          </ac:spMkLst>
        </pc:spChg>
        <pc:spChg chg="add mod">
          <ac:chgData name="SUTTINEE SAWADSITANG" userId="c09be408-0d21-4eba-93c6-4f7d320a1e42" providerId="ADAL" clId="{6375A75C-B04A-4634-ACE7-6D08F354BDC5}" dt="2021-06-02T07:45:19.092" v="2550" actId="207"/>
          <ac:spMkLst>
            <pc:docMk/>
            <pc:sldMk cId="2698243751" sldId="279"/>
            <ac:spMk id="21" creationId="{7C3A7521-F26D-428E-8B74-849705DEB4CB}"/>
          </ac:spMkLst>
        </pc:spChg>
        <pc:graphicFrameChg chg="add mod">
          <ac:chgData name="SUTTINEE SAWADSITANG" userId="c09be408-0d21-4eba-93c6-4f7d320a1e42" providerId="ADAL" clId="{6375A75C-B04A-4634-ACE7-6D08F354BDC5}" dt="2021-06-02T07:44:41.412" v="2534" actId="1076"/>
          <ac:graphicFrameMkLst>
            <pc:docMk/>
            <pc:sldMk cId="2698243751" sldId="279"/>
            <ac:graphicFrameMk id="16" creationId="{F9B7EE71-CE08-4331-9124-FCDD61EE4A2D}"/>
          </ac:graphicFrameMkLst>
        </pc:graphicFrameChg>
        <pc:graphicFrameChg chg="add mod">
          <ac:chgData name="SUTTINEE SAWADSITANG" userId="c09be408-0d21-4eba-93c6-4f7d320a1e42" providerId="ADAL" clId="{6375A75C-B04A-4634-ACE7-6D08F354BDC5}" dt="2021-06-02T07:44:41.412" v="2534" actId="1076"/>
          <ac:graphicFrameMkLst>
            <pc:docMk/>
            <pc:sldMk cId="2698243751" sldId="279"/>
            <ac:graphicFrameMk id="17" creationId="{A47AAC28-DF71-442C-AB8A-686899D89A45}"/>
          </ac:graphicFrameMkLst>
        </pc:graphicFrameChg>
        <pc:graphicFrameChg chg="add mod">
          <ac:chgData name="SUTTINEE SAWADSITANG" userId="c09be408-0d21-4eba-93c6-4f7d320a1e42" providerId="ADAL" clId="{6375A75C-B04A-4634-ACE7-6D08F354BDC5}" dt="2021-06-02T07:44:41.412" v="2534" actId="1076"/>
          <ac:graphicFrameMkLst>
            <pc:docMk/>
            <pc:sldMk cId="2698243751" sldId="279"/>
            <ac:graphicFrameMk id="18" creationId="{2747938C-986F-4D04-9330-0D534B8356FA}"/>
          </ac:graphicFrameMkLst>
        </pc:graphicFrameChg>
        <pc:cxnChg chg="add del mod">
          <ac:chgData name="SUTTINEE SAWADSITANG" userId="c09be408-0d21-4eba-93c6-4f7d320a1e42" providerId="ADAL" clId="{6375A75C-B04A-4634-ACE7-6D08F354BDC5}" dt="2021-06-02T07:42:39.612" v="2505" actId="11529"/>
          <ac:cxnSpMkLst>
            <pc:docMk/>
            <pc:sldMk cId="2698243751" sldId="279"/>
            <ac:cxnSpMk id="6" creationId="{D6A42C44-8B9D-4B49-93EC-E1C384F6BC06}"/>
          </ac:cxnSpMkLst>
        </pc:cxnChg>
        <pc:cxnChg chg="add mod">
          <ac:chgData name="SUTTINEE SAWADSITANG" userId="c09be408-0d21-4eba-93c6-4f7d320a1e42" providerId="ADAL" clId="{6375A75C-B04A-4634-ACE7-6D08F354BDC5}" dt="2021-06-02T07:44:07.710" v="2531" actId="1076"/>
          <ac:cxnSpMkLst>
            <pc:docMk/>
            <pc:sldMk cId="2698243751" sldId="279"/>
            <ac:cxnSpMk id="8" creationId="{C787DF7A-38A0-403B-9A53-01CE9C5216C5}"/>
          </ac:cxnSpMkLst>
        </pc:cxnChg>
        <pc:cxnChg chg="add mod">
          <ac:chgData name="SUTTINEE SAWADSITANG" userId="c09be408-0d21-4eba-93c6-4f7d320a1e42" providerId="ADAL" clId="{6375A75C-B04A-4634-ACE7-6D08F354BDC5}" dt="2021-06-02T07:43:55.171" v="2528" actId="208"/>
          <ac:cxnSpMkLst>
            <pc:docMk/>
            <pc:sldMk cId="2698243751" sldId="279"/>
            <ac:cxnSpMk id="14" creationId="{5FC19AA7-7562-4911-A13B-13B93F5F61EA}"/>
          </ac:cxnSpMkLst>
        </pc:cxnChg>
      </pc:sldChg>
      <pc:sldChg chg="modSp add">
        <pc:chgData name="SUTTINEE SAWADSITANG" userId="c09be408-0d21-4eba-93c6-4f7d320a1e42" providerId="ADAL" clId="{6375A75C-B04A-4634-ACE7-6D08F354BDC5}" dt="2021-06-02T07:41:27.922" v="2476" actId="20577"/>
        <pc:sldMkLst>
          <pc:docMk/>
          <pc:sldMk cId="3961884418" sldId="280"/>
        </pc:sldMkLst>
        <pc:spChg chg="mod">
          <ac:chgData name="SUTTINEE SAWADSITANG" userId="c09be408-0d21-4eba-93c6-4f7d320a1e42" providerId="ADAL" clId="{6375A75C-B04A-4634-ACE7-6D08F354BDC5}" dt="2021-06-02T07:41:27.922" v="2476" actId="20577"/>
          <ac:spMkLst>
            <pc:docMk/>
            <pc:sldMk cId="3961884418" sldId="280"/>
            <ac:spMk id="2" creationId="{3B6E2E36-6A8B-49A7-8DBE-B133F8FE4E64}"/>
          </ac:spMkLst>
        </pc:spChg>
      </pc:sldChg>
      <pc:sldChg chg="addSp delSp modSp add">
        <pc:chgData name="SUTTINEE SAWADSITANG" userId="c09be408-0d21-4eba-93c6-4f7d320a1e42" providerId="ADAL" clId="{6375A75C-B04A-4634-ACE7-6D08F354BDC5}" dt="2021-06-02T07:55:55.894" v="2713"/>
        <pc:sldMkLst>
          <pc:docMk/>
          <pc:sldMk cId="3566068664" sldId="281"/>
        </pc:sldMkLst>
        <pc:spChg chg="mod">
          <ac:chgData name="SUTTINEE SAWADSITANG" userId="c09be408-0d21-4eba-93c6-4f7d320a1e42" providerId="ADAL" clId="{6375A75C-B04A-4634-ACE7-6D08F354BDC5}" dt="2021-06-02T07:45:51.971" v="2552"/>
          <ac:spMkLst>
            <pc:docMk/>
            <pc:sldMk cId="3566068664" sldId="281"/>
            <ac:spMk id="2" creationId="{C9F0E7EA-96D9-4AAA-9105-171FD91573CC}"/>
          </ac:spMkLst>
        </pc:spChg>
        <pc:spChg chg="mod">
          <ac:chgData name="SUTTINEE SAWADSITANG" userId="c09be408-0d21-4eba-93c6-4f7d320a1e42" providerId="ADAL" clId="{6375A75C-B04A-4634-ACE7-6D08F354BDC5}" dt="2021-06-02T07:50:34.644" v="2637" actId="27636"/>
          <ac:spMkLst>
            <pc:docMk/>
            <pc:sldMk cId="3566068664" sldId="281"/>
            <ac:spMk id="3" creationId="{BABD404E-4DBA-4773-9254-C20952C6F7C7}"/>
          </ac:spMkLst>
        </pc:spChg>
        <pc:spChg chg="del">
          <ac:chgData name="SUTTINEE SAWADSITANG" userId="c09be408-0d21-4eba-93c6-4f7d320a1e42" providerId="ADAL" clId="{6375A75C-B04A-4634-ACE7-6D08F354BDC5}" dt="2021-06-02T07:46:10.139" v="2553" actId="478"/>
          <ac:spMkLst>
            <pc:docMk/>
            <pc:sldMk cId="3566068664" sldId="281"/>
            <ac:spMk id="4" creationId="{11147109-5CD0-4354-87E0-AA8F8510E79E}"/>
          </ac:spMkLst>
        </pc:spChg>
        <pc:spChg chg="add mod">
          <ac:chgData name="SUTTINEE SAWADSITANG" userId="c09be408-0d21-4eba-93c6-4f7d320a1e42" providerId="ADAL" clId="{6375A75C-B04A-4634-ACE7-6D08F354BDC5}" dt="2021-06-02T07:53:39.751" v="2708" actId="20577"/>
          <ac:spMkLst>
            <pc:docMk/>
            <pc:sldMk cId="3566068664" sldId="281"/>
            <ac:spMk id="5" creationId="{D541C04F-4B19-4AAC-839B-543EBE998BAD}"/>
          </ac:spMkLst>
        </pc:spChg>
        <pc:picChg chg="add del">
          <ac:chgData name="SUTTINEE SAWADSITANG" userId="c09be408-0d21-4eba-93c6-4f7d320a1e42" providerId="ADAL" clId="{6375A75C-B04A-4634-ACE7-6D08F354BDC5}" dt="2021-06-02T07:55:53.155" v="2711"/>
          <ac:picMkLst>
            <pc:docMk/>
            <pc:sldMk cId="3566068664" sldId="281"/>
            <ac:picMk id="2050" creationId="{14469B45-E6C5-4564-8954-682A603A6632}"/>
          </ac:picMkLst>
        </pc:picChg>
        <pc:picChg chg="add del">
          <ac:chgData name="SUTTINEE SAWADSITANG" userId="c09be408-0d21-4eba-93c6-4f7d320a1e42" providerId="ADAL" clId="{6375A75C-B04A-4634-ACE7-6D08F354BDC5}" dt="2021-06-02T07:55:55.894" v="2713"/>
          <ac:picMkLst>
            <pc:docMk/>
            <pc:sldMk cId="3566068664" sldId="281"/>
            <ac:picMk id="2052" creationId="{2BE544D8-4277-415A-88EC-961563462B15}"/>
          </ac:picMkLst>
        </pc:picChg>
      </pc:sldChg>
      <pc:sldChg chg="addSp delSp add del">
        <pc:chgData name="SUTTINEE SAWADSITANG" userId="c09be408-0d21-4eba-93c6-4f7d320a1e42" providerId="ADAL" clId="{6375A75C-B04A-4634-ACE7-6D08F354BDC5}" dt="2021-06-02T07:57:29.888" v="2737" actId="2696"/>
        <pc:sldMkLst>
          <pc:docMk/>
          <pc:sldMk cId="1582965539" sldId="282"/>
        </pc:sldMkLst>
        <pc:spChg chg="add del">
          <ac:chgData name="SUTTINEE SAWADSITANG" userId="c09be408-0d21-4eba-93c6-4f7d320a1e42" providerId="ADAL" clId="{6375A75C-B04A-4634-ACE7-6D08F354BDC5}" dt="2021-06-02T07:56:18.247" v="2717"/>
          <ac:spMkLst>
            <pc:docMk/>
            <pc:sldMk cId="1582965539" sldId="282"/>
            <ac:spMk id="5" creationId="{6D97D2EA-1D87-40CA-8DA0-0F2FAC9A3724}"/>
          </ac:spMkLst>
        </pc:spChg>
        <pc:picChg chg="add del">
          <ac:chgData name="SUTTINEE SAWADSITANG" userId="c09be408-0d21-4eba-93c6-4f7d320a1e42" providerId="ADAL" clId="{6375A75C-B04A-4634-ACE7-6D08F354BDC5}" dt="2021-06-02T07:56:06.295" v="2715" actId="478"/>
          <ac:picMkLst>
            <pc:docMk/>
            <pc:sldMk cId="1582965539" sldId="282"/>
            <ac:picMk id="3074" creationId="{B1D4C175-EE60-4EA5-846C-3121DA8D5C6B}"/>
          </ac:picMkLst>
        </pc:picChg>
      </pc:sldChg>
      <pc:sldChg chg="modSp add">
        <pc:chgData name="SUTTINEE SAWADSITANG" userId="c09be408-0d21-4eba-93c6-4f7d320a1e42" providerId="ADAL" clId="{6375A75C-B04A-4634-ACE7-6D08F354BDC5}" dt="2021-06-02T07:56:57.079" v="2736" actId="20577"/>
        <pc:sldMkLst>
          <pc:docMk/>
          <pc:sldMk cId="4196998079" sldId="283"/>
        </pc:sldMkLst>
        <pc:spChg chg="mod">
          <ac:chgData name="SUTTINEE SAWADSITANG" userId="c09be408-0d21-4eba-93c6-4f7d320a1e42" providerId="ADAL" clId="{6375A75C-B04A-4634-ACE7-6D08F354BDC5}" dt="2021-06-02T07:56:57.079" v="2736" actId="20577"/>
          <ac:spMkLst>
            <pc:docMk/>
            <pc:sldMk cId="4196998079" sldId="283"/>
            <ac:spMk id="5" creationId="{6D706ED5-F3DA-FD43-BD1E-287337C8FB77}"/>
          </ac:spMkLst>
        </pc:spChg>
      </pc:sldChg>
      <pc:sldChg chg="modSp add">
        <pc:chgData name="SUTTINEE SAWADSITANG" userId="c09be408-0d21-4eba-93c6-4f7d320a1e42" providerId="ADAL" clId="{6375A75C-B04A-4634-ACE7-6D08F354BDC5}" dt="2021-06-02T08:13:22.900" v="2776" actId="20577"/>
        <pc:sldMkLst>
          <pc:docMk/>
          <pc:sldMk cId="2748833316" sldId="284"/>
        </pc:sldMkLst>
        <pc:spChg chg="mod">
          <ac:chgData name="SUTTINEE SAWADSITANG" userId="c09be408-0d21-4eba-93c6-4f7d320a1e42" providerId="ADAL" clId="{6375A75C-B04A-4634-ACE7-6D08F354BDC5}" dt="2021-06-02T08:13:22.900" v="2776" actId="20577"/>
          <ac:spMkLst>
            <pc:docMk/>
            <pc:sldMk cId="2748833316" sldId="284"/>
            <ac:spMk id="2" creationId="{32635464-6DB5-445F-90F9-834CACF1789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4:24:57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24938 15937 9083,'-14'0'83,"0"6"1,0 2-88,-1 6 1,6 2 240,0 3-284,-1-3 132,2 10 0,2-5-29,6 3 0,0-2-160,0-3 0,6-3 1,4 2 0,-2-3-108,1-6 1,5 2-116,5-6 87,0 0 210,-5-5 1</inkml:trace>
  <inkml:trace contextRef="#ctx0" brushRef="#br0" timeOffset="1">25251 14910 10077,'-5'9'2,"3"0"30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1C1B-BE12-48BC-BD5E-0FF5EF8D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5F857-BC67-4AC2-8106-36AB922B7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AF03-87F8-4663-85C7-72FFAD08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4A62-A434-466C-A581-A6288881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2362-2FC2-49DA-B672-BE3F9281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1892-69BF-400F-81BA-3D904BA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C6528-A5FE-4530-9478-DF5FFAEA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3395-31AA-4BF8-BE05-2D51566A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22DC-6522-4ACB-A82D-B19FFF2F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C078-A5C4-4F16-A5C7-A9BC0FC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BEA93-D2DA-4EF0-B837-3F9017B5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3C85C-EDDA-4644-8F68-AFF2AA29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6B5A-D94A-4E6A-B00E-D0B5E3B1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681F-9E44-4F36-BCDC-A561E11E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C68F-8C03-48D1-B140-5324DE28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98F1-EEE2-4A1C-9457-EDD0DE5C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73A-661C-4E17-9D2C-5AC30CD7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A24D-F11D-4462-8F77-3CB2E3CB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ADF0-B1C6-4760-B5D3-496FCB74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A1C9-1951-4B41-BA48-80208E4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6E7F-BCDB-44AA-9A52-732B6E83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9C7B-E6A2-4968-90AA-BE1FDF80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A6EE-0594-4274-B3E3-7828F997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14D57-3237-4B58-BCEA-826F4EF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FAC0B-C6DF-4F9A-9027-1865E9C1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C852-7DC9-46DD-9C05-98D5BCB3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971E-43F9-4FA6-92B3-072C5E74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754F3-6BDD-447E-B67B-0F2F9780C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AADA-84B7-48FE-ADDD-25659ED7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EB0D6-BFE7-4F7B-AD06-649D45B2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7740C-1B9A-4926-8B6B-301324C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2B9-E8B9-4F35-96E4-36315E58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D016-AD7C-467C-B87A-CFC9D72F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0EC62-AE0A-471E-A369-AA9038FB7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7D5D2-C27B-44C0-8329-67B2347EA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42AD1-8CF7-4343-BFBD-45E07ACD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71AD9-FB40-48AB-89A4-0F56E489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59659-E53A-448D-A703-B37579E5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2CEE5-4C87-46D3-888E-DB2B2BC4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8B38-B317-4815-AB58-5351FA47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F3DC4-4E91-4690-B114-B7971EDA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BCC0F-00D7-4A77-870A-6F733D4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3E92-EAE6-4EA4-A049-646AD621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3F08-0D9D-484F-9B50-178EA250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88311-A5B5-4A2B-9950-288C4ADC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6397C-F02D-49DD-B5BA-AD60854E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02F5-6DFE-4012-BACA-827E4703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65A5-D46D-4698-91A7-AA89A49C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0381C-2A6B-4976-98D9-C851FA03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51AD1-20DF-4ABC-806F-28016DD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0492-764D-461F-9178-23D7E192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85AD-841F-4AEF-A875-324D1D40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6046-AEEF-4BAD-8E39-10610278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1DE85-E2E4-4231-8FAB-8867051E3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E8653-793E-47E8-BD6A-8A9828C0A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0259-D2A7-45ED-85B0-D4392837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B526-78B2-45CA-8D2E-84675DF2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1147-5E97-4A45-A3B6-7A821DD3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63A5B-D013-4359-8647-6391FFC7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894D-E822-4EA1-8E9A-75786200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8B75-35D5-4270-B309-03F30B7D9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0F00-D1D3-4AFE-A511-EE50BE26FE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099A-C83A-46E6-9C3C-5A49447F3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C135-DB24-46E7-A6EB-29F296E0D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5949-AF00-43C3-BC2C-0F35E292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261A-CA52-4AE6-89A7-1F726E9D4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and Algorithm​</a:t>
            </a:r>
            <a:br>
              <a:rPr lang="en-US" dirty="0"/>
            </a:br>
            <a:r>
              <a:rPr lang="en-US" dirty="0"/>
              <a:t>Lesson 5: Sorting algorithm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65252-AB86-4B57-9E9A-796A98E6B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</a:t>
            </a:r>
            <a:r>
              <a:rPr lang="en-US" dirty="0"/>
              <a:t>. </a:t>
            </a:r>
            <a:r>
              <a:rPr lang="en-US" dirty="0" err="1"/>
              <a:t>Suttinee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5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Recursion algorithm, Divide and Conquer algorithm</a:t>
            </a:r>
          </a:p>
          <a:p>
            <a:r>
              <a:rPr lang="en-US" dirty="0"/>
              <a:t>Divides the input into two parts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63395E8-ED29-413C-B64D-871ABF43F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28719"/>
              </p:ext>
            </p:extLst>
          </p:nvPr>
        </p:nvGraphicFramePr>
        <p:xfrm>
          <a:off x="991031" y="3920383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42530C2-CDFF-42ED-8607-4CF5B071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9242"/>
              </p:ext>
            </p:extLst>
          </p:nvPr>
        </p:nvGraphicFramePr>
        <p:xfrm>
          <a:off x="5195563" y="3920383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F8892BA-6A8E-4A89-AEE1-3BC11342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37563"/>
              </p:ext>
            </p:extLst>
          </p:nvPr>
        </p:nvGraphicFramePr>
        <p:xfrm>
          <a:off x="1169299" y="2995374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AF50F92-D59C-4E64-A864-6F17317C1520}"/>
              </a:ext>
            </a:extLst>
          </p:cNvPr>
          <p:cNvSpPr txBox="1"/>
          <p:nvPr/>
        </p:nvSpPr>
        <p:spPr>
          <a:xfrm>
            <a:off x="1169299" y="26242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66C637F-EB94-4D80-B5CB-8DE4B8544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83503"/>
              </p:ext>
            </p:extLst>
          </p:nvPr>
        </p:nvGraphicFramePr>
        <p:xfrm>
          <a:off x="565992" y="4989995"/>
          <a:ext cx="162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910DFB4-3698-4B00-8F2D-131161044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09207"/>
              </p:ext>
            </p:extLst>
          </p:nvPr>
        </p:nvGraphicFramePr>
        <p:xfrm>
          <a:off x="2696530" y="5002769"/>
          <a:ext cx="162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74852E7-3771-4843-83DE-5EF717BD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83948"/>
              </p:ext>
            </p:extLst>
          </p:nvPr>
        </p:nvGraphicFramePr>
        <p:xfrm>
          <a:off x="4894627" y="5000064"/>
          <a:ext cx="162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A56325E-8B5C-4706-878D-3968D01EA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8873"/>
              </p:ext>
            </p:extLst>
          </p:nvPr>
        </p:nvGraphicFramePr>
        <p:xfrm>
          <a:off x="7025165" y="5000064"/>
          <a:ext cx="162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FE022BD-9A0D-446E-80DC-8EE425B5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56093"/>
              </p:ext>
            </p:extLst>
          </p:nvPr>
        </p:nvGraphicFramePr>
        <p:xfrm>
          <a:off x="295696" y="5688883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D10CDD5-E39D-4DE0-ABAE-EC2D6323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6211"/>
              </p:ext>
            </p:extLst>
          </p:nvPr>
        </p:nvGraphicFramePr>
        <p:xfrm>
          <a:off x="1537625" y="5688883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491A5C4-FEBA-4180-B8D6-EB2D3AA9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32920"/>
              </p:ext>
            </p:extLst>
          </p:nvPr>
        </p:nvGraphicFramePr>
        <p:xfrm>
          <a:off x="2530896" y="5688883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D12DCC1-2932-4B84-AE7F-97F361410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50308"/>
              </p:ext>
            </p:extLst>
          </p:nvPr>
        </p:nvGraphicFramePr>
        <p:xfrm>
          <a:off x="3701803" y="5688883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5F3455F-A255-4C8D-86E8-6CA3E2D7F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8022"/>
              </p:ext>
            </p:extLst>
          </p:nvPr>
        </p:nvGraphicFramePr>
        <p:xfrm>
          <a:off x="4759601" y="5680035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ADFE5EA-7D30-4CCD-9D44-8C4B5844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39514"/>
              </p:ext>
            </p:extLst>
          </p:nvPr>
        </p:nvGraphicFramePr>
        <p:xfrm>
          <a:off x="5930508" y="5680035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A3BE9E5-F9F7-4C12-9E69-3F477AB2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66731"/>
              </p:ext>
            </p:extLst>
          </p:nvPr>
        </p:nvGraphicFramePr>
        <p:xfrm>
          <a:off x="7032212" y="5671186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4AC4D07-B478-49F4-9A37-EE46EC49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80592"/>
              </p:ext>
            </p:extLst>
          </p:nvPr>
        </p:nvGraphicFramePr>
        <p:xfrm>
          <a:off x="8203119" y="5671186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9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811"/>
            <a:ext cx="10515600" cy="4351338"/>
          </a:xfrm>
        </p:spPr>
        <p:txBody>
          <a:bodyPr/>
          <a:lstStyle/>
          <a:p>
            <a:r>
              <a:rPr lang="en-US" dirty="0"/>
              <a:t>Recursion algorithm</a:t>
            </a:r>
          </a:p>
          <a:p>
            <a:r>
              <a:rPr lang="en-US" dirty="0"/>
              <a:t>Merging two sorted lists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/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/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782699-0D98-4230-A728-CC9EF03BFB97}"/>
              </a:ext>
            </a:extLst>
          </p:cNvPr>
          <p:cNvGrpSpPr/>
          <p:nvPr/>
        </p:nvGrpSpPr>
        <p:grpSpPr>
          <a:xfrm>
            <a:off x="999041" y="3689666"/>
            <a:ext cx="1127425" cy="605497"/>
            <a:chOff x="999041" y="3689666"/>
            <a:chExt cx="1127425" cy="60549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2A934B-BEB6-4178-BC4B-DBC6F0C3A559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B0A551-93DE-4425-9F31-E528E8A77AA2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4FAE3F-9769-4858-99CA-3C458880A72B}"/>
              </a:ext>
            </a:extLst>
          </p:cNvPr>
          <p:cNvGrpSpPr/>
          <p:nvPr/>
        </p:nvGrpSpPr>
        <p:grpSpPr>
          <a:xfrm>
            <a:off x="5061018" y="3689666"/>
            <a:ext cx="1119410" cy="597763"/>
            <a:chOff x="5061018" y="3689666"/>
            <a:chExt cx="1119410" cy="59776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D35D97-802F-4B3A-9E66-17BACF650689}"/>
                </a:ext>
              </a:extLst>
            </p:cNvPr>
            <p:cNvCxnSpPr/>
            <p:nvPr/>
          </p:nvCxnSpPr>
          <p:spPr>
            <a:xfrm flipV="1">
              <a:off x="5602276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7F59B8-5AFA-4714-8887-563E3DC1561C}"/>
                </a:ext>
              </a:extLst>
            </p:cNvPr>
            <p:cNvSpPr txBox="1"/>
            <p:nvPr/>
          </p:nvSpPr>
          <p:spPr>
            <a:xfrm>
              <a:off x="5061018" y="3918097"/>
              <a:ext cx="1119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B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/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52AD9-FD82-4F76-8EFA-0FE8E423A632}"/>
              </a:ext>
            </a:extLst>
          </p:cNvPr>
          <p:cNvGrpSpPr/>
          <p:nvPr/>
        </p:nvGrpSpPr>
        <p:grpSpPr>
          <a:xfrm>
            <a:off x="999041" y="5204410"/>
            <a:ext cx="1117807" cy="605497"/>
            <a:chOff x="1003850" y="3689666"/>
            <a:chExt cx="1117807" cy="60549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99C710-DD37-4411-81BD-55AE01417FE7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32BAEC-2A29-40DB-8EE5-4E9A31D6E9C6}"/>
                </a:ext>
              </a:extLst>
            </p:cNvPr>
            <p:cNvSpPr txBox="1"/>
            <p:nvPr/>
          </p:nvSpPr>
          <p:spPr>
            <a:xfrm>
              <a:off x="1003850" y="3925831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Counter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86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2092"/>
              </p:ext>
            </p:extLst>
          </p:nvPr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67353"/>
              </p:ext>
            </p:extLst>
          </p:nvPr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782699-0D98-4230-A728-CC9EF03BFB97}"/>
              </a:ext>
            </a:extLst>
          </p:cNvPr>
          <p:cNvGrpSpPr/>
          <p:nvPr/>
        </p:nvGrpSpPr>
        <p:grpSpPr>
          <a:xfrm>
            <a:off x="1843902" y="3648740"/>
            <a:ext cx="1127425" cy="605497"/>
            <a:chOff x="999041" y="3689666"/>
            <a:chExt cx="1127425" cy="60549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2A934B-BEB6-4178-BC4B-DBC6F0C3A559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B0A551-93DE-4425-9F31-E528E8A77AA2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4FAE3F-9769-4858-99CA-3C458880A72B}"/>
              </a:ext>
            </a:extLst>
          </p:cNvPr>
          <p:cNvGrpSpPr/>
          <p:nvPr/>
        </p:nvGrpSpPr>
        <p:grpSpPr>
          <a:xfrm>
            <a:off x="5061018" y="3689666"/>
            <a:ext cx="1119410" cy="597763"/>
            <a:chOff x="5061018" y="3689666"/>
            <a:chExt cx="1119410" cy="59776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D35D97-802F-4B3A-9E66-17BACF650689}"/>
                </a:ext>
              </a:extLst>
            </p:cNvPr>
            <p:cNvCxnSpPr/>
            <p:nvPr/>
          </p:nvCxnSpPr>
          <p:spPr>
            <a:xfrm flipV="1">
              <a:off x="5602276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7F59B8-5AFA-4714-8887-563E3DC1561C}"/>
                </a:ext>
              </a:extLst>
            </p:cNvPr>
            <p:cNvSpPr txBox="1"/>
            <p:nvPr/>
          </p:nvSpPr>
          <p:spPr>
            <a:xfrm>
              <a:off x="5061018" y="3918097"/>
              <a:ext cx="1119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B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12949"/>
              </p:ext>
            </p:extLst>
          </p:nvPr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52AD9-FD82-4F76-8EFA-0FE8E423A632}"/>
              </a:ext>
            </a:extLst>
          </p:cNvPr>
          <p:cNvGrpSpPr/>
          <p:nvPr/>
        </p:nvGrpSpPr>
        <p:grpSpPr>
          <a:xfrm>
            <a:off x="1828592" y="5182426"/>
            <a:ext cx="1117807" cy="605497"/>
            <a:chOff x="1003850" y="3689666"/>
            <a:chExt cx="1117807" cy="60549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99C710-DD37-4411-81BD-55AE01417FE7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32BAEC-2A29-40DB-8EE5-4E9A31D6E9C6}"/>
                </a:ext>
              </a:extLst>
            </p:cNvPr>
            <p:cNvSpPr txBox="1"/>
            <p:nvPr/>
          </p:nvSpPr>
          <p:spPr>
            <a:xfrm>
              <a:off x="1003850" y="3925831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Counter 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A6BCA5-E825-49ED-8892-DBE354BBA448}"/>
              </a:ext>
            </a:extLst>
          </p:cNvPr>
          <p:cNvGrpSpPr/>
          <p:nvPr/>
        </p:nvGrpSpPr>
        <p:grpSpPr>
          <a:xfrm>
            <a:off x="998334" y="3648740"/>
            <a:ext cx="1127425" cy="605497"/>
            <a:chOff x="999041" y="3689666"/>
            <a:chExt cx="1127425" cy="60549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FC5100-E7FE-4816-95AC-38B714BFC1CD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7A868-F819-460E-8B32-13DB7331A497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1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02123"/>
              </p:ext>
            </p:extLst>
          </p:nvPr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/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782699-0D98-4230-A728-CC9EF03BFB97}"/>
              </a:ext>
            </a:extLst>
          </p:cNvPr>
          <p:cNvGrpSpPr/>
          <p:nvPr/>
        </p:nvGrpSpPr>
        <p:grpSpPr>
          <a:xfrm>
            <a:off x="5915960" y="3728698"/>
            <a:ext cx="1127425" cy="605497"/>
            <a:chOff x="999041" y="3689666"/>
            <a:chExt cx="1127425" cy="60549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2A934B-BEB6-4178-BC4B-DBC6F0C3A559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B0A551-93DE-4425-9F31-E528E8A77AA2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4FAE3F-9769-4858-99CA-3C458880A72B}"/>
              </a:ext>
            </a:extLst>
          </p:cNvPr>
          <p:cNvGrpSpPr/>
          <p:nvPr/>
        </p:nvGrpSpPr>
        <p:grpSpPr>
          <a:xfrm>
            <a:off x="1868956" y="3692117"/>
            <a:ext cx="1127425" cy="597763"/>
            <a:chOff x="5057010" y="3689666"/>
            <a:chExt cx="1127425" cy="59776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D35D97-802F-4B3A-9E66-17BACF650689}"/>
                </a:ext>
              </a:extLst>
            </p:cNvPr>
            <p:cNvCxnSpPr/>
            <p:nvPr/>
          </p:nvCxnSpPr>
          <p:spPr>
            <a:xfrm flipV="1">
              <a:off x="5602276" y="3689666"/>
              <a:ext cx="0" cy="3116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7F59B8-5AFA-4714-8887-563E3DC1561C}"/>
                </a:ext>
              </a:extLst>
            </p:cNvPr>
            <p:cNvSpPr txBox="1"/>
            <p:nvPr/>
          </p:nvSpPr>
          <p:spPr>
            <a:xfrm>
              <a:off x="5057010" y="3918097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14485"/>
              </p:ext>
            </p:extLst>
          </p:nvPr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52AD9-FD82-4F76-8EFA-0FE8E423A632}"/>
              </a:ext>
            </a:extLst>
          </p:cNvPr>
          <p:cNvGrpSpPr/>
          <p:nvPr/>
        </p:nvGrpSpPr>
        <p:grpSpPr>
          <a:xfrm>
            <a:off x="2630988" y="5165378"/>
            <a:ext cx="1117807" cy="605497"/>
            <a:chOff x="1003850" y="3689666"/>
            <a:chExt cx="1117807" cy="60549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99C710-DD37-4411-81BD-55AE01417FE7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32BAEC-2A29-40DB-8EE5-4E9A31D6E9C6}"/>
                </a:ext>
              </a:extLst>
            </p:cNvPr>
            <p:cNvSpPr txBox="1"/>
            <p:nvPr/>
          </p:nvSpPr>
          <p:spPr>
            <a:xfrm>
              <a:off x="1003850" y="3925831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Counter 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A6BCA5-E825-49ED-8892-DBE354BBA448}"/>
              </a:ext>
            </a:extLst>
          </p:cNvPr>
          <p:cNvGrpSpPr/>
          <p:nvPr/>
        </p:nvGrpSpPr>
        <p:grpSpPr>
          <a:xfrm>
            <a:off x="5070392" y="3728698"/>
            <a:ext cx="1127425" cy="605497"/>
            <a:chOff x="999041" y="3689666"/>
            <a:chExt cx="1127425" cy="60549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FC5100-E7FE-4816-95AC-38B714BFC1CD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77A868-F819-460E-8B32-13DB7331A497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1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/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36965"/>
              </p:ext>
            </p:extLst>
          </p:nvPr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179"/>
              </p:ext>
            </p:extLst>
          </p:nvPr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52AD9-FD82-4F76-8EFA-0FE8E423A632}"/>
              </a:ext>
            </a:extLst>
          </p:cNvPr>
          <p:cNvGrpSpPr/>
          <p:nvPr/>
        </p:nvGrpSpPr>
        <p:grpSpPr>
          <a:xfrm>
            <a:off x="3433384" y="5160822"/>
            <a:ext cx="1117807" cy="605497"/>
            <a:chOff x="1003850" y="3689666"/>
            <a:chExt cx="1117807" cy="60549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99C710-DD37-4411-81BD-55AE01417FE7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32BAEC-2A29-40DB-8EE5-4E9A31D6E9C6}"/>
                </a:ext>
              </a:extLst>
            </p:cNvPr>
            <p:cNvSpPr txBox="1"/>
            <p:nvPr/>
          </p:nvSpPr>
          <p:spPr>
            <a:xfrm>
              <a:off x="1003850" y="3925831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Counter C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DD5AD3-3BC9-4FC9-AD39-9C118EE5FE74}"/>
              </a:ext>
            </a:extLst>
          </p:cNvPr>
          <p:cNvGrpSpPr/>
          <p:nvPr/>
        </p:nvGrpSpPr>
        <p:grpSpPr>
          <a:xfrm>
            <a:off x="2678243" y="3647639"/>
            <a:ext cx="1127425" cy="605497"/>
            <a:chOff x="999041" y="3689666"/>
            <a:chExt cx="1127425" cy="60549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F7444A-0A59-4E0A-843A-0A890D783259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2700C7-81D2-4115-9B4B-7ECD29F7887C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40214E-1F91-4209-9643-18A8E2C6EFF6}"/>
              </a:ext>
            </a:extLst>
          </p:cNvPr>
          <p:cNvGrpSpPr/>
          <p:nvPr/>
        </p:nvGrpSpPr>
        <p:grpSpPr>
          <a:xfrm>
            <a:off x="5895359" y="3688565"/>
            <a:ext cx="1119410" cy="597763"/>
            <a:chOff x="5061018" y="3689666"/>
            <a:chExt cx="1119410" cy="597763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E6F6A8F-6A25-4EFE-8216-170A1DF18395}"/>
                </a:ext>
              </a:extLst>
            </p:cNvPr>
            <p:cNvCxnSpPr/>
            <p:nvPr/>
          </p:nvCxnSpPr>
          <p:spPr>
            <a:xfrm flipV="1">
              <a:off x="5602276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51939F-D635-4CC6-9FEA-29FDA1308C47}"/>
                </a:ext>
              </a:extLst>
            </p:cNvPr>
            <p:cNvSpPr txBox="1"/>
            <p:nvPr/>
          </p:nvSpPr>
          <p:spPr>
            <a:xfrm>
              <a:off x="5061018" y="3918097"/>
              <a:ext cx="1119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B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46BE49-3897-4BF9-B85C-3502FD099F68}"/>
              </a:ext>
            </a:extLst>
          </p:cNvPr>
          <p:cNvGrpSpPr/>
          <p:nvPr/>
        </p:nvGrpSpPr>
        <p:grpSpPr>
          <a:xfrm>
            <a:off x="1832675" y="3647639"/>
            <a:ext cx="1127425" cy="605497"/>
            <a:chOff x="999041" y="3689666"/>
            <a:chExt cx="1127425" cy="6054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B375F5E-E3F5-4699-976D-00DBD2FB3AA2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99764C-0F61-4174-9AEF-A03075BE39B9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88193"/>
              </p:ext>
            </p:extLst>
          </p:nvPr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/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17795"/>
              </p:ext>
            </p:extLst>
          </p:nvPr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52AD9-FD82-4F76-8EFA-0FE8E423A632}"/>
              </a:ext>
            </a:extLst>
          </p:cNvPr>
          <p:cNvGrpSpPr/>
          <p:nvPr/>
        </p:nvGrpSpPr>
        <p:grpSpPr>
          <a:xfrm>
            <a:off x="4280188" y="5086581"/>
            <a:ext cx="1117807" cy="605497"/>
            <a:chOff x="1003850" y="3689666"/>
            <a:chExt cx="1117807" cy="60549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99C710-DD37-4411-81BD-55AE01417FE7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32BAEC-2A29-40DB-8EE5-4E9A31D6E9C6}"/>
                </a:ext>
              </a:extLst>
            </p:cNvPr>
            <p:cNvSpPr txBox="1"/>
            <p:nvPr/>
          </p:nvSpPr>
          <p:spPr>
            <a:xfrm>
              <a:off x="1003850" y="3925831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Counter 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2322AA-C170-4F2D-9088-24584268D4DE}"/>
              </a:ext>
            </a:extLst>
          </p:cNvPr>
          <p:cNvGrpSpPr/>
          <p:nvPr/>
        </p:nvGrpSpPr>
        <p:grpSpPr>
          <a:xfrm>
            <a:off x="6731736" y="3689350"/>
            <a:ext cx="1127425" cy="605497"/>
            <a:chOff x="999041" y="3689666"/>
            <a:chExt cx="1127425" cy="60549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811B76-756D-4B62-94ED-705A3562ED64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44A493-76E2-4FE1-A768-0CFBD0FA5110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3ADE7C-C0F3-4A6A-8FD1-83D9DA9BD279}"/>
              </a:ext>
            </a:extLst>
          </p:cNvPr>
          <p:cNvGrpSpPr/>
          <p:nvPr/>
        </p:nvGrpSpPr>
        <p:grpSpPr>
          <a:xfrm>
            <a:off x="2626179" y="3697084"/>
            <a:ext cx="1127425" cy="597763"/>
            <a:chOff x="5057010" y="3689666"/>
            <a:chExt cx="1127425" cy="59776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47A302-4BDC-4660-85EB-CC5103A2D1AB}"/>
                </a:ext>
              </a:extLst>
            </p:cNvPr>
            <p:cNvCxnSpPr/>
            <p:nvPr/>
          </p:nvCxnSpPr>
          <p:spPr>
            <a:xfrm flipV="1">
              <a:off x="5602276" y="3689666"/>
              <a:ext cx="0" cy="3116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C19C54-D34F-4598-85FF-1099422B4B94}"/>
                </a:ext>
              </a:extLst>
            </p:cNvPr>
            <p:cNvSpPr txBox="1"/>
            <p:nvPr/>
          </p:nvSpPr>
          <p:spPr>
            <a:xfrm>
              <a:off x="5057010" y="3918097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80AFB5-5C3E-4190-B3BE-7E55CB76CDC6}"/>
              </a:ext>
            </a:extLst>
          </p:cNvPr>
          <p:cNvGrpSpPr/>
          <p:nvPr/>
        </p:nvGrpSpPr>
        <p:grpSpPr>
          <a:xfrm>
            <a:off x="5886168" y="3689350"/>
            <a:ext cx="1127425" cy="605497"/>
            <a:chOff x="999041" y="3689666"/>
            <a:chExt cx="1127425" cy="60549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C19338-0F20-44D0-8C95-33F73CFE5DF2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1BE99-3430-4B67-B1F6-32AEB152CAE0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5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46317"/>
              </p:ext>
            </p:extLst>
          </p:nvPr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25240"/>
              </p:ext>
            </p:extLst>
          </p:nvPr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28422"/>
              </p:ext>
            </p:extLst>
          </p:nvPr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52AD9-FD82-4F76-8EFA-0FE8E423A632}"/>
              </a:ext>
            </a:extLst>
          </p:cNvPr>
          <p:cNvGrpSpPr/>
          <p:nvPr/>
        </p:nvGrpSpPr>
        <p:grpSpPr>
          <a:xfrm>
            <a:off x="5043372" y="5213245"/>
            <a:ext cx="1117807" cy="605497"/>
            <a:chOff x="1003850" y="3689666"/>
            <a:chExt cx="1117807" cy="60549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99C710-DD37-4411-81BD-55AE01417FE7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32BAEC-2A29-40DB-8EE5-4E9A31D6E9C6}"/>
                </a:ext>
              </a:extLst>
            </p:cNvPr>
            <p:cNvSpPr txBox="1"/>
            <p:nvPr/>
          </p:nvSpPr>
          <p:spPr>
            <a:xfrm>
              <a:off x="1003850" y="3925831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Counter C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DD5AD3-3BC9-4FC9-AD39-9C118EE5FE74}"/>
              </a:ext>
            </a:extLst>
          </p:cNvPr>
          <p:cNvGrpSpPr/>
          <p:nvPr/>
        </p:nvGrpSpPr>
        <p:grpSpPr>
          <a:xfrm>
            <a:off x="3477792" y="3657681"/>
            <a:ext cx="1127425" cy="605497"/>
            <a:chOff x="999041" y="3689666"/>
            <a:chExt cx="1127425" cy="60549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F7444A-0A59-4E0A-843A-0A890D783259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2700C7-81D2-4115-9B4B-7ECD29F7887C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40214E-1F91-4209-9643-18A8E2C6EFF6}"/>
              </a:ext>
            </a:extLst>
          </p:cNvPr>
          <p:cNvGrpSpPr/>
          <p:nvPr/>
        </p:nvGrpSpPr>
        <p:grpSpPr>
          <a:xfrm>
            <a:off x="6728889" y="3697971"/>
            <a:ext cx="1119410" cy="597763"/>
            <a:chOff x="5061018" y="3689666"/>
            <a:chExt cx="1119410" cy="597763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E6F6A8F-6A25-4EFE-8216-170A1DF18395}"/>
                </a:ext>
              </a:extLst>
            </p:cNvPr>
            <p:cNvCxnSpPr/>
            <p:nvPr/>
          </p:nvCxnSpPr>
          <p:spPr>
            <a:xfrm flipV="1">
              <a:off x="5602276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51939F-D635-4CC6-9FEA-29FDA1308C47}"/>
                </a:ext>
              </a:extLst>
            </p:cNvPr>
            <p:cNvSpPr txBox="1"/>
            <p:nvPr/>
          </p:nvSpPr>
          <p:spPr>
            <a:xfrm>
              <a:off x="5061018" y="3918097"/>
              <a:ext cx="1119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B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46BE49-3897-4BF9-B85C-3502FD099F68}"/>
              </a:ext>
            </a:extLst>
          </p:cNvPr>
          <p:cNvGrpSpPr/>
          <p:nvPr/>
        </p:nvGrpSpPr>
        <p:grpSpPr>
          <a:xfrm>
            <a:off x="2632224" y="3657681"/>
            <a:ext cx="1127425" cy="605497"/>
            <a:chOff x="999041" y="3689666"/>
            <a:chExt cx="1127425" cy="6054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B375F5E-E3F5-4699-976D-00DBD2FB3AA2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99764C-0F61-4174-9AEF-A03075BE39B9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3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6069"/>
              </p:ext>
            </p:extLst>
          </p:nvPr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93645"/>
              </p:ext>
            </p:extLst>
          </p:nvPr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98700"/>
              </p:ext>
            </p:extLst>
          </p:nvPr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52AD9-FD82-4F76-8EFA-0FE8E423A632}"/>
              </a:ext>
            </a:extLst>
          </p:cNvPr>
          <p:cNvGrpSpPr/>
          <p:nvPr/>
        </p:nvGrpSpPr>
        <p:grpSpPr>
          <a:xfrm>
            <a:off x="5845694" y="5212460"/>
            <a:ext cx="1117807" cy="605497"/>
            <a:chOff x="1003850" y="3689666"/>
            <a:chExt cx="1117807" cy="60549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99C710-DD37-4411-81BD-55AE01417FE7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32BAEC-2A29-40DB-8EE5-4E9A31D6E9C6}"/>
                </a:ext>
              </a:extLst>
            </p:cNvPr>
            <p:cNvSpPr txBox="1"/>
            <p:nvPr/>
          </p:nvSpPr>
          <p:spPr>
            <a:xfrm>
              <a:off x="1003850" y="3925831"/>
              <a:ext cx="1117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Counter 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80AFB5-5C3E-4190-B3BE-7E55CB76CDC6}"/>
              </a:ext>
            </a:extLst>
          </p:cNvPr>
          <p:cNvGrpSpPr/>
          <p:nvPr/>
        </p:nvGrpSpPr>
        <p:grpSpPr>
          <a:xfrm>
            <a:off x="6685717" y="3652386"/>
            <a:ext cx="1127425" cy="605497"/>
            <a:chOff x="999041" y="3689666"/>
            <a:chExt cx="1127425" cy="60549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C19338-0F20-44D0-8C95-33F73CFE5DF2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1BE99-3430-4B67-B1F6-32AEB152CAE0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387437-3480-4DB1-A04E-1CEBC35E3908}"/>
              </a:ext>
            </a:extLst>
          </p:cNvPr>
          <p:cNvGrpSpPr/>
          <p:nvPr/>
        </p:nvGrpSpPr>
        <p:grpSpPr>
          <a:xfrm>
            <a:off x="3883998" y="3637449"/>
            <a:ext cx="1209976" cy="627879"/>
            <a:chOff x="999041" y="3689666"/>
            <a:chExt cx="1127425" cy="60549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1F9520-48E9-478A-B9A6-2F8CBDADDE4F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66C5A1-CD20-44E9-9A12-88AF9D00AFA6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4809E81-E317-48D2-B31F-9B36812E7756}"/>
              </a:ext>
            </a:extLst>
          </p:cNvPr>
          <p:cNvGrpSpPr/>
          <p:nvPr/>
        </p:nvGrpSpPr>
        <p:grpSpPr>
          <a:xfrm>
            <a:off x="3408052" y="3612222"/>
            <a:ext cx="1209976" cy="627879"/>
            <a:chOff x="999041" y="3689666"/>
            <a:chExt cx="1127425" cy="60549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92E0619-E08A-48B2-A509-7F524E9E382A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C1875A-C697-45CB-932B-75E6E7EF9A96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1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09CB-5628-4EC6-A60C-7D6B798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41CB-6DD0-45DF-AEC0-BE533CC0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F74-24CC-4BA4-828F-58B2834B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2430"/>
              </p:ext>
            </p:extLst>
          </p:nvPr>
        </p:nvGraphicFramePr>
        <p:xfrm>
          <a:off x="1178176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3E0CA1-15BB-478C-9A74-C2875E85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24091"/>
              </p:ext>
            </p:extLst>
          </p:nvPr>
        </p:nvGraphicFramePr>
        <p:xfrm>
          <a:off x="5204440" y="3243580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C5CCACD-7D61-45DD-BA83-04581B52AD2F}"/>
              </a:ext>
            </a:extLst>
          </p:cNvPr>
          <p:cNvGrpSpPr/>
          <p:nvPr/>
        </p:nvGrpSpPr>
        <p:grpSpPr>
          <a:xfrm>
            <a:off x="1256876" y="2855265"/>
            <a:ext cx="3023312" cy="388315"/>
            <a:chOff x="2740029" y="3225351"/>
            <a:chExt cx="3023312" cy="388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E2B2D-4433-428E-B2EB-2828E487016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FACDB-B897-4A55-874A-F3957F57C302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CC5E58-01D7-45AD-9DC3-5995B3658EB1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AA77D-04C9-41F1-845D-430F3DE5B682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BC3D0-5F97-4DA2-9690-B81D4C883CDE}"/>
              </a:ext>
            </a:extLst>
          </p:cNvPr>
          <p:cNvGrpSpPr/>
          <p:nvPr/>
        </p:nvGrpSpPr>
        <p:grpSpPr>
          <a:xfrm>
            <a:off x="5318384" y="2836282"/>
            <a:ext cx="3015297" cy="388315"/>
            <a:chOff x="2740029" y="3225351"/>
            <a:chExt cx="3015297" cy="388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06BAC1-3789-4ECD-AF58-91F5FC7A3A48}"/>
                </a:ext>
              </a:extLst>
            </p:cNvPr>
            <p:cNvSpPr txBox="1"/>
            <p:nvPr/>
          </p:nvSpPr>
          <p:spPr>
            <a:xfrm>
              <a:off x="2740029" y="324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3DCCD9-6572-4F16-8C87-FF1FA22E9E90}"/>
                </a:ext>
              </a:extLst>
            </p:cNvPr>
            <p:cNvSpPr txBox="1"/>
            <p:nvPr/>
          </p:nvSpPr>
          <p:spPr>
            <a:xfrm>
              <a:off x="3582750" y="322535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A90619-FFAB-4963-B7B5-3A26F4A505EF}"/>
                </a:ext>
              </a:extLst>
            </p:cNvPr>
            <p:cNvSpPr txBox="1"/>
            <p:nvPr/>
          </p:nvSpPr>
          <p:spPr>
            <a:xfrm>
              <a:off x="4385146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630357-2FB2-454A-8569-6E141C30A709}"/>
                </a:ext>
              </a:extLst>
            </p:cNvPr>
            <p:cNvSpPr txBox="1"/>
            <p:nvPr/>
          </p:nvSpPr>
          <p:spPr>
            <a:xfrm>
              <a:off x="5187542" y="323429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F8DB63-3BD2-4086-A713-E3C373EB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96572"/>
              </p:ext>
            </p:extLst>
          </p:nvPr>
        </p:nvGraphicFramePr>
        <p:xfrm>
          <a:off x="1178176" y="4715741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B580AFB5-5C3E-4190-B3BE-7E55CB76CDC6}"/>
              </a:ext>
            </a:extLst>
          </p:cNvPr>
          <p:cNvGrpSpPr/>
          <p:nvPr/>
        </p:nvGrpSpPr>
        <p:grpSpPr>
          <a:xfrm>
            <a:off x="6685717" y="3652386"/>
            <a:ext cx="1127425" cy="605497"/>
            <a:chOff x="999041" y="3689666"/>
            <a:chExt cx="1127425" cy="60549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C19338-0F20-44D0-8C95-33F73CFE5DF2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1BE99-3430-4B67-B1F6-32AEB152CAE0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Counter 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387437-3480-4DB1-A04E-1CEBC35E3908}"/>
              </a:ext>
            </a:extLst>
          </p:cNvPr>
          <p:cNvGrpSpPr/>
          <p:nvPr/>
        </p:nvGrpSpPr>
        <p:grpSpPr>
          <a:xfrm>
            <a:off x="3883998" y="3637449"/>
            <a:ext cx="1209976" cy="627879"/>
            <a:chOff x="999041" y="3689666"/>
            <a:chExt cx="1127425" cy="60549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1F9520-48E9-478A-B9A6-2F8CBDADDE4F}"/>
                </a:ext>
              </a:extLst>
            </p:cNvPr>
            <p:cNvCxnSpPr/>
            <p:nvPr/>
          </p:nvCxnSpPr>
          <p:spPr>
            <a:xfrm flipV="1">
              <a:off x="1562754" y="3689666"/>
              <a:ext cx="0" cy="3116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66C5A1-CD20-44E9-9A12-88AF9D00AFA6}"/>
                </a:ext>
              </a:extLst>
            </p:cNvPr>
            <p:cNvSpPr txBox="1"/>
            <p:nvPr/>
          </p:nvSpPr>
          <p:spPr>
            <a:xfrm>
              <a:off x="999041" y="3925831"/>
              <a:ext cx="112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Counter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20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1925-574A-443F-AD48-954ADF84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8988-3A95-4033-8EA6-805E318A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E726F0B-9667-4BB2-A1D4-31B40EB9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595313"/>
            <a:ext cx="588645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A1E856-C0FB-490B-AA09-05E0E7EDD085}"/>
              </a:ext>
            </a:extLst>
          </p:cNvPr>
          <p:cNvSpPr txBox="1"/>
          <p:nvPr/>
        </p:nvSpPr>
        <p:spPr>
          <a:xfrm>
            <a:off x="8941110" y="6581001"/>
            <a:ext cx="3250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Ref: https://www.geeksforgeeks.org/merge-sort/</a:t>
            </a:r>
          </a:p>
        </p:txBody>
      </p:sp>
    </p:spTree>
    <p:extLst>
      <p:ext uri="{BB962C8B-B14F-4D97-AF65-F5344CB8AC3E}">
        <p14:creationId xmlns:p14="http://schemas.microsoft.com/office/powerpoint/2010/main" val="306756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4F85-E596-44D7-8B59-ABD60EE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2923-71F6-4CE0-920B-F6735ECA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is considered to be one of the most fundamental problem in studying algorithms</a:t>
            </a:r>
          </a:p>
          <a:p>
            <a:r>
              <a:rPr lang="en-US" dirty="0"/>
              <a:t>Input: list  e.g. array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Output: the sorted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1B9B9-ACDE-4EA0-AF79-1ACEFD931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23155"/>
              </p:ext>
            </p:extLst>
          </p:nvPr>
        </p:nvGraphicFramePr>
        <p:xfrm>
          <a:off x="1889387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1345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0209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9252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752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8C9259-0728-41EA-A418-F163D0EF2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12880"/>
              </p:ext>
            </p:extLst>
          </p:nvPr>
        </p:nvGraphicFramePr>
        <p:xfrm>
          <a:off x="1889387" y="480298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13459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0209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49252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752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08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2E36-6A8B-49A7-8DBE-B133F8FE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E640-F9D5-43EF-9ED5-DB8D5307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10AF-28AE-4886-AE21-329F676D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C928-CD44-4F23-BEF1-BAC1D86EF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T(1) = 1 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T(N) = </a:t>
            </a:r>
            <a:r>
              <a:rPr lang="en-US" dirty="0">
                <a:solidFill>
                  <a:srgbClr val="FF0000"/>
                </a:solidFill>
              </a:rPr>
              <a:t>2T(N/2) </a:t>
            </a:r>
            <a:r>
              <a:rPr lang="en-US" dirty="0"/>
              <a:t>+ </a:t>
            </a:r>
            <a:r>
              <a:rPr lang="en-US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38883-4B62-4F95-8612-EC19068DF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the size of an input array is equal to 1, the time complexity is constant time.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7DF7A-38A0-403B-9A53-01CE9C5216C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861786" y="4119239"/>
            <a:ext cx="277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78CDE2-A4A7-4581-B083-1525365AA131}"/>
              </a:ext>
            </a:extLst>
          </p:cNvPr>
          <p:cNvSpPr txBox="1"/>
          <p:nvPr/>
        </p:nvSpPr>
        <p:spPr>
          <a:xfrm>
            <a:off x="4139103" y="3934573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merge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3E82D-8F75-40CF-B07E-8DF1275BB5E5}"/>
              </a:ext>
            </a:extLst>
          </p:cNvPr>
          <p:cNvSpPr txBox="1"/>
          <p:nvPr/>
        </p:nvSpPr>
        <p:spPr>
          <a:xfrm>
            <a:off x="2294028" y="453085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C19AA7-7562-4911-A13B-13B93F5F61EA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570706" y="4303905"/>
            <a:ext cx="1" cy="226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B7EE71-CE08-4331-9124-FCDD61EE4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85366"/>
              </p:ext>
            </p:extLst>
          </p:nvPr>
        </p:nvGraphicFramePr>
        <p:xfrm>
          <a:off x="982154" y="6238647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7AAC28-DF71-442C-AB8A-686899D8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55841"/>
              </p:ext>
            </p:extLst>
          </p:nvPr>
        </p:nvGraphicFramePr>
        <p:xfrm>
          <a:off x="5186686" y="6238647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747938C-986F-4D04-9330-0D534B83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00145"/>
              </p:ext>
            </p:extLst>
          </p:nvPr>
        </p:nvGraphicFramePr>
        <p:xfrm>
          <a:off x="1160422" y="5313638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B71CE3-8A74-455B-99CC-08A32D455E03}"/>
              </a:ext>
            </a:extLst>
          </p:cNvPr>
          <p:cNvSpPr txBox="1"/>
          <p:nvPr/>
        </p:nvSpPr>
        <p:spPr>
          <a:xfrm>
            <a:off x="345803" y="488645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= 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1D3FE-B483-46B0-8D24-441E3E0A4552}"/>
              </a:ext>
            </a:extLst>
          </p:cNvPr>
          <p:cNvSpPr txBox="1"/>
          <p:nvPr/>
        </p:nvSpPr>
        <p:spPr>
          <a:xfrm>
            <a:off x="2306852" y="586548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N/2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A7521-F26D-428E-8B74-849705DEB4CB}"/>
              </a:ext>
            </a:extLst>
          </p:cNvPr>
          <p:cNvSpPr txBox="1"/>
          <p:nvPr/>
        </p:nvSpPr>
        <p:spPr>
          <a:xfrm>
            <a:off x="6432599" y="586548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N/2</a:t>
            </a:r>
          </a:p>
        </p:txBody>
      </p:sp>
    </p:spTree>
    <p:extLst>
      <p:ext uri="{BB962C8B-B14F-4D97-AF65-F5344CB8AC3E}">
        <p14:creationId xmlns:p14="http://schemas.microsoft.com/office/powerpoint/2010/main" val="269824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E7EA-96D9-4AAA-9105-171FD915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D404E-4DBA-4773-9254-C20952C6F7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T(N) = </a:t>
                </a:r>
                <a:r>
                  <a:rPr lang="en-US" dirty="0">
                    <a:solidFill>
                      <a:srgbClr val="FF0000"/>
                    </a:solidFill>
                  </a:rPr>
                  <a:t>2T(N/2)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endParaRPr lang="th-TH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th-TH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/4)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th-TH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/8)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th-TH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D404E-4DBA-4773-9254-C20952C6F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541C04F-4B19-4AAC-839B-543EBE998BA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61686" y="1825625"/>
                <a:ext cx="589211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th-T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th-TH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complexity =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Best case = Worst case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541C04F-4B19-4AAC-839B-543EBE998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61686" y="1825625"/>
                <a:ext cx="5892116" cy="4351338"/>
              </a:xfrm>
              <a:blipFill>
                <a:blip r:embed="rId3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68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2C630-4A62-5547-AC2F-4D8E37A70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706ED5-F3DA-FD43-BD1E-287337C8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95773-888B-014B-82C0-26E08311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628" y="6383281"/>
            <a:ext cx="3642360" cy="580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</a:t>
            </a:r>
            <a:r>
              <a:rPr lang="en-TH">
                <a:solidFill>
                  <a:srgbClr val="FF0000"/>
                </a:solidFill>
              </a:rPr>
              <a:t>nput 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C71926-C610-DC40-8A0C-57D77DE9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07" y="1688585"/>
            <a:ext cx="828218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39EB6-8625-7644-8BE7-2A67138C8A42}"/>
              </a:ext>
            </a:extLst>
          </p:cNvPr>
          <p:cNvSpPr txBox="1"/>
          <p:nvPr/>
        </p:nvSpPr>
        <p:spPr>
          <a:xfrm>
            <a:off x="6714309" y="64886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fizalihsan.github.io</a:t>
            </a:r>
            <a:r>
              <a:rPr lang="en-US"/>
              <a:t>/technology/</a:t>
            </a:r>
            <a:r>
              <a:rPr lang="en-US" err="1"/>
              <a:t>algorithms.html</a:t>
            </a:r>
            <a:endParaRPr lang="en-TH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631BB3C-276D-BF4B-B6F5-5405D2A68BA4}"/>
              </a:ext>
            </a:extLst>
          </p:cNvPr>
          <p:cNvSpPr txBox="1">
            <a:spLocks/>
          </p:cNvSpPr>
          <p:nvPr/>
        </p:nvSpPr>
        <p:spPr>
          <a:xfrm rot="16200000">
            <a:off x="-156326" y="3138947"/>
            <a:ext cx="3642360" cy="58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Time complexity </a:t>
            </a:r>
            <a:endParaRPr lang="en-TH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75FAB9-7CA2-4D4B-BE7F-307179C8A1C2}"/>
                  </a:ext>
                </a:extLst>
              </p14:cNvPr>
              <p14:cNvContentPartPr/>
              <p14:nvPr/>
            </p14:nvContentPartPr>
            <p14:xfrm>
              <a:off x="8942040" y="5367240"/>
              <a:ext cx="148680" cy="46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75FAB9-7CA2-4D4B-BE7F-307179C8A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2680" y="5357873"/>
                <a:ext cx="167400" cy="486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998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0210-34A7-45B0-A10B-C1D39B98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9AA4-9B9D-45F8-AC80-DF2359B1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Mergesort</a:t>
            </a:r>
            <a:r>
              <a:rPr lang="en-US" dirty="0"/>
              <a:t>, Divide and Conquer algorithm</a:t>
            </a:r>
          </a:p>
          <a:p>
            <a:r>
              <a:rPr lang="en-US" dirty="0"/>
              <a:t>pick an element as a pivot </a:t>
            </a:r>
          </a:p>
          <a:p>
            <a:r>
              <a:rPr lang="en-US" dirty="0"/>
              <a:t>Divide the given input based on the pivot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Pivot can be picked in different ways</a:t>
            </a:r>
          </a:p>
          <a:p>
            <a:pPr lvl="1"/>
            <a:r>
              <a:rPr lang="en-US" dirty="0"/>
              <a:t>Always pick the first element </a:t>
            </a:r>
          </a:p>
          <a:p>
            <a:pPr lvl="1"/>
            <a:r>
              <a:rPr lang="en-US" dirty="0"/>
              <a:t>Always pick the last element</a:t>
            </a:r>
          </a:p>
          <a:p>
            <a:pPr lvl="1"/>
            <a:r>
              <a:rPr lang="en-US" dirty="0"/>
              <a:t>Pick a random element</a:t>
            </a:r>
          </a:p>
          <a:p>
            <a:pPr lvl="1"/>
            <a:r>
              <a:rPr lang="en-US" dirty="0"/>
              <a:t>Pick median </a:t>
            </a:r>
          </a:p>
        </p:txBody>
      </p:sp>
    </p:spTree>
    <p:extLst>
      <p:ext uri="{BB962C8B-B14F-4D97-AF65-F5344CB8AC3E}">
        <p14:creationId xmlns:p14="http://schemas.microsoft.com/office/powerpoint/2010/main" val="1921309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220B-0728-684F-9DFF-0A03BD86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 </a:t>
            </a:r>
            <a:r>
              <a:rPr lang="en-US" dirty="0"/>
              <a:t>Quicksort</a:t>
            </a:r>
            <a:endParaRPr lang="en-T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CC6CF7-18F0-0C4D-B256-EC86490D8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40316"/>
              </p:ext>
            </p:extLst>
          </p:nvPr>
        </p:nvGraphicFramePr>
        <p:xfrm>
          <a:off x="2959405" y="1825625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ACFB6AD-5AF4-3A4C-B021-1BAE1A78DA60}"/>
              </a:ext>
            </a:extLst>
          </p:cNvPr>
          <p:cNvSpPr/>
          <p:nvPr/>
        </p:nvSpPr>
        <p:spPr>
          <a:xfrm>
            <a:off x="8796131" y="1733267"/>
            <a:ext cx="546652" cy="615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F3B1A9-7B83-BD48-9898-A0DFF0DDC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27464"/>
              </p:ext>
            </p:extLst>
          </p:nvPr>
        </p:nvGraphicFramePr>
        <p:xfrm>
          <a:off x="1519156" y="2518859"/>
          <a:ext cx="2438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A0323-9FF1-844A-97B5-5ABD4AE5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06826"/>
              </p:ext>
            </p:extLst>
          </p:nvPr>
        </p:nvGraphicFramePr>
        <p:xfrm>
          <a:off x="6839904" y="2518859"/>
          <a:ext cx="3251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C08E08-D72B-3A4D-8782-CB6A837A9222}"/>
              </a:ext>
            </a:extLst>
          </p:cNvPr>
          <p:cNvSpPr/>
          <p:nvPr/>
        </p:nvSpPr>
        <p:spPr>
          <a:xfrm>
            <a:off x="3269795" y="2392425"/>
            <a:ext cx="546652" cy="615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1EB486-17D1-974E-99A9-AE4EE539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94292"/>
              </p:ext>
            </p:extLst>
          </p:nvPr>
        </p:nvGraphicFramePr>
        <p:xfrm>
          <a:off x="706356" y="3598026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1AE289-C1AB-D343-885F-C584CAC83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7460"/>
              </p:ext>
            </p:extLst>
          </p:nvPr>
        </p:nvGraphicFramePr>
        <p:xfrm>
          <a:off x="3269795" y="3614825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542DD3D-FECB-2248-BF40-DB454B2D0C66}"/>
              </a:ext>
            </a:extLst>
          </p:cNvPr>
          <p:cNvSpPr/>
          <p:nvPr/>
        </p:nvSpPr>
        <p:spPr>
          <a:xfrm>
            <a:off x="9451934" y="2391036"/>
            <a:ext cx="546652" cy="615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8228D4-2F78-714A-94DF-E694A171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63545"/>
              </p:ext>
            </p:extLst>
          </p:nvPr>
        </p:nvGraphicFramePr>
        <p:xfrm>
          <a:off x="6839904" y="3460219"/>
          <a:ext cx="2438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ED254B2-42D3-F149-AC05-D0CA3721A26E}"/>
              </a:ext>
            </a:extLst>
          </p:cNvPr>
          <p:cNvSpPr/>
          <p:nvPr/>
        </p:nvSpPr>
        <p:spPr>
          <a:xfrm>
            <a:off x="8610421" y="3353676"/>
            <a:ext cx="546652" cy="615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780072-5D20-CB4D-887C-49D4B501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07793"/>
              </p:ext>
            </p:extLst>
          </p:nvPr>
        </p:nvGraphicFramePr>
        <p:xfrm>
          <a:off x="6816408" y="4364449"/>
          <a:ext cx="162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AE07BD-7E2B-6849-BD82-A82B33096E47}"/>
              </a:ext>
            </a:extLst>
          </p:cNvPr>
          <p:cNvSpPr/>
          <p:nvPr/>
        </p:nvSpPr>
        <p:spPr>
          <a:xfrm>
            <a:off x="7785778" y="4242274"/>
            <a:ext cx="546652" cy="615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6D42E1-2DBA-944F-9C1B-8679A0BA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61908"/>
              </p:ext>
            </p:extLst>
          </p:nvPr>
        </p:nvGraphicFramePr>
        <p:xfrm>
          <a:off x="9684704" y="4370539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077A8AE-A617-564E-8E11-359FFAC62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677"/>
              </p:ext>
            </p:extLst>
          </p:nvPr>
        </p:nvGraphicFramePr>
        <p:xfrm>
          <a:off x="10267352" y="3484515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2BB6986-9E57-BE45-B041-75F051D3F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03901"/>
              </p:ext>
            </p:extLst>
          </p:nvPr>
        </p:nvGraphicFramePr>
        <p:xfrm>
          <a:off x="6783469" y="5205434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72D0C99-C3C2-6D43-8271-349DB999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50621"/>
              </p:ext>
            </p:extLst>
          </p:nvPr>
        </p:nvGraphicFramePr>
        <p:xfrm>
          <a:off x="8059104" y="5225272"/>
          <a:ext cx="812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753D-21C7-914E-9BB8-E06B5397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 </a:t>
            </a:r>
            <a:r>
              <a:rPr lang="en-US" dirty="0"/>
              <a:t>Quicksort</a:t>
            </a:r>
            <a:endParaRPr lang="en-TH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C95BE64-5E68-6148-B99C-65A55BEB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0" y="1690688"/>
            <a:ext cx="9670319" cy="42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2BC7E-9EB0-184C-85C5-83162FA24317}"/>
              </a:ext>
            </a:extLst>
          </p:cNvPr>
          <p:cNvSpPr txBox="1"/>
          <p:nvPr/>
        </p:nvSpPr>
        <p:spPr>
          <a:xfrm>
            <a:off x="7517322" y="6492875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H" dirty="0"/>
              <a:t>ef: </a:t>
            </a:r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/quick-sort/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090772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6F94-9B67-F442-84D9-2149991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 </a:t>
            </a:r>
            <a:r>
              <a:rPr lang="en-US" dirty="0"/>
              <a:t>Quicksort Algorithm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C3ED-1CE0-8F49-9F0D-3CEF5D9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88131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9CE-D012-3349-AAF4-38162964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25898-4F36-4344-A58D-5D0E16E02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4269"/>
              </p:ext>
            </p:extLst>
          </p:nvPr>
        </p:nvGraphicFramePr>
        <p:xfrm>
          <a:off x="2687557" y="1961549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D29DCE-33E9-104E-BB3B-B3786A536725}"/>
              </a:ext>
            </a:extLst>
          </p:cNvPr>
          <p:cNvSpPr txBox="1"/>
          <p:nvPr/>
        </p:nvSpPr>
        <p:spPr>
          <a:xfrm>
            <a:off x="1525188" y="1592217"/>
            <a:ext cx="48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Partition 1: from 0 to 7		Pivot =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D3558-259B-6340-B68E-3919DDA1EB28}"/>
              </a:ext>
            </a:extLst>
          </p:cNvPr>
          <p:cNvSpPr txBox="1"/>
          <p:nvPr/>
        </p:nvSpPr>
        <p:spPr>
          <a:xfrm>
            <a:off x="1525188" y="2455655"/>
            <a:ext cx="347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TH" dirty="0"/>
              <a:t>hen j = 0, </a:t>
            </a:r>
            <a:r>
              <a:rPr lang="en-US" dirty="0" err="1"/>
              <a:t>i</a:t>
            </a:r>
            <a:r>
              <a:rPr lang="en-US" dirty="0"/>
              <a:t> = -1 =&gt; do nothing</a:t>
            </a:r>
          </a:p>
          <a:p>
            <a:r>
              <a:rPr lang="en-US" dirty="0"/>
              <a:t>When j =1, updating </a:t>
            </a:r>
            <a:r>
              <a:rPr lang="en-US" dirty="0" err="1"/>
              <a:t>i</a:t>
            </a:r>
            <a:r>
              <a:rPr lang="en-US" dirty="0"/>
              <a:t> = 0 and swap</a:t>
            </a:r>
            <a:endParaRPr lang="en-T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B65E73-9C70-E34E-B3AC-25105560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13204"/>
              </p:ext>
            </p:extLst>
          </p:nvPr>
        </p:nvGraphicFramePr>
        <p:xfrm>
          <a:off x="4982691" y="2778820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50B518-9AE0-CC4E-87B9-D63EE04123BB}"/>
              </a:ext>
            </a:extLst>
          </p:cNvPr>
          <p:cNvSpPr txBox="1"/>
          <p:nvPr/>
        </p:nvSpPr>
        <p:spPr>
          <a:xfrm>
            <a:off x="1525188" y="3225252"/>
            <a:ext cx="352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TH" dirty="0"/>
              <a:t>hen j =2, </a:t>
            </a:r>
            <a:r>
              <a:rPr lang="en-US" dirty="0" err="1"/>
              <a:t>i</a:t>
            </a:r>
            <a:r>
              <a:rPr lang="en-US" dirty="0"/>
              <a:t> = 0 =&gt; do nothing</a:t>
            </a:r>
          </a:p>
          <a:p>
            <a:r>
              <a:rPr lang="en-US" dirty="0"/>
              <a:t>When j =3, updating </a:t>
            </a:r>
            <a:r>
              <a:rPr lang="en-US" dirty="0" err="1"/>
              <a:t>i</a:t>
            </a:r>
            <a:r>
              <a:rPr lang="en-US" dirty="0"/>
              <a:t> = 1 and swap </a:t>
            </a:r>
            <a:endParaRPr lang="en-TH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32EA68-0113-5C45-B7F8-4D5939113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43049"/>
              </p:ext>
            </p:extLst>
          </p:nvPr>
        </p:nvGraphicFramePr>
        <p:xfrm>
          <a:off x="4982691" y="3479948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3A4A29-08A5-4542-A249-8E2D611022F2}"/>
              </a:ext>
            </a:extLst>
          </p:cNvPr>
          <p:cNvSpPr txBox="1"/>
          <p:nvPr/>
        </p:nvSpPr>
        <p:spPr>
          <a:xfrm>
            <a:off x="1525188" y="3850788"/>
            <a:ext cx="3527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TH" dirty="0"/>
              <a:t>hen j =4, </a:t>
            </a:r>
            <a:r>
              <a:rPr lang="en-US" dirty="0"/>
              <a:t>updating </a:t>
            </a:r>
            <a:r>
              <a:rPr lang="en-US" dirty="0" err="1"/>
              <a:t>i</a:t>
            </a:r>
            <a:r>
              <a:rPr lang="en-US" dirty="0"/>
              <a:t> = 2 and swap </a:t>
            </a:r>
          </a:p>
          <a:p>
            <a:r>
              <a:rPr lang="en-US" dirty="0"/>
              <a:t>When j =5, </a:t>
            </a:r>
            <a:r>
              <a:rPr lang="en-US" dirty="0" err="1"/>
              <a:t>i</a:t>
            </a:r>
            <a:r>
              <a:rPr lang="en-US" dirty="0"/>
              <a:t> = 2 =&gt; do nothing</a:t>
            </a:r>
          </a:p>
          <a:p>
            <a:r>
              <a:rPr lang="en-US" dirty="0"/>
              <a:t>When j =6, </a:t>
            </a:r>
            <a:r>
              <a:rPr lang="en-US" dirty="0" err="1"/>
              <a:t>i</a:t>
            </a:r>
            <a:r>
              <a:rPr lang="en-US" dirty="0"/>
              <a:t> = 2 =&gt; do nothing</a:t>
            </a:r>
            <a:endParaRPr lang="en-TH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2B0563-4951-1440-9029-569217E7C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72806"/>
              </p:ext>
            </p:extLst>
          </p:nvPr>
        </p:nvGraphicFramePr>
        <p:xfrm>
          <a:off x="4982691" y="3871583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376870E-118D-B142-8D81-4F13D78D81F3}"/>
              </a:ext>
            </a:extLst>
          </p:cNvPr>
          <p:cNvSpPr txBox="1"/>
          <p:nvPr/>
        </p:nvSpPr>
        <p:spPr>
          <a:xfrm>
            <a:off x="1525188" y="5041155"/>
            <a:ext cx="34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At the end, swap the pivot with i+1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1E0CFF-8991-4B4A-8E82-A543AD40A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97393"/>
              </p:ext>
            </p:extLst>
          </p:nvPr>
        </p:nvGraphicFramePr>
        <p:xfrm>
          <a:off x="4990752" y="5028814"/>
          <a:ext cx="650240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85753769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471660257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3132896979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8699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CCABDF1-C1A9-CF47-B8AE-AB4EC66CE534}"/>
              </a:ext>
            </a:extLst>
          </p:cNvPr>
          <p:cNvSpPr txBox="1"/>
          <p:nvPr/>
        </p:nvSpPr>
        <p:spPr>
          <a:xfrm>
            <a:off x="838200" y="585996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dirty="0"/>
              <a:t>Write down all the steps in the next partitions until the array is sorted </a:t>
            </a:r>
          </a:p>
        </p:txBody>
      </p:sp>
    </p:spTree>
    <p:extLst>
      <p:ext uri="{BB962C8B-B14F-4D97-AF65-F5344CB8AC3E}">
        <p14:creationId xmlns:p14="http://schemas.microsoft.com/office/powerpoint/2010/main" val="21004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2A5F-C78A-734B-A8BF-CBE953F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Analysis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1F9F2-A2D1-8446-B199-036874DA2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T(N) = T(k) + T(N-k-1) + N</a:t>
                </a:r>
                <a:endParaRPr lang="en-TH" dirty="0"/>
              </a:p>
              <a:p>
                <a:pPr marL="0" indent="0">
                  <a:buNone/>
                </a:pPr>
                <a:endParaRPr lang="en-TH" dirty="0"/>
              </a:p>
              <a:p>
                <a:r>
                  <a:rPr lang="en-TH" dirty="0"/>
                  <a:t>Best case</a:t>
                </a:r>
              </a:p>
              <a:p>
                <a:pPr marL="0" indent="0">
                  <a:buNone/>
                </a:pPr>
                <a:r>
                  <a:rPr lang="en-US" dirty="0"/>
                  <a:t>	T(N) = 2T(N/2) + N</a:t>
                </a:r>
                <a:endParaRPr lang="th-TH" dirty="0"/>
              </a:p>
              <a:p>
                <a:pPr marL="0" indent="0">
                  <a:buNone/>
                </a:pPr>
                <a:r>
                  <a:rPr lang="en-TH" dirty="0"/>
                  <a:t>	Time complexity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TH" dirty="0"/>
              </a:p>
              <a:p>
                <a:pPr marL="0" indent="0">
                  <a:buNone/>
                </a:pPr>
                <a:endParaRPr lang="en-TH" dirty="0"/>
              </a:p>
              <a:p>
                <a:r>
                  <a:rPr lang="en-TH" dirty="0"/>
                  <a:t>Worst case occurs when we always pick the greatest or smallest element as pivot. </a:t>
                </a:r>
              </a:p>
              <a:p>
                <a:pPr marL="457200" lvl="1" indent="0">
                  <a:buNone/>
                </a:pPr>
                <a:r>
                  <a:rPr lang="en-TH" dirty="0"/>
                  <a:t>	</a:t>
                </a:r>
                <a:r>
                  <a:rPr lang="en-TH" sz="3000" dirty="0"/>
                  <a:t>T(N) = T(0) + T(N-1) + N</a:t>
                </a:r>
              </a:p>
              <a:p>
                <a:pPr marL="457200" lvl="1" indent="0">
                  <a:buNone/>
                </a:pPr>
                <a:r>
                  <a:rPr lang="en-TH" sz="3000" dirty="0"/>
                  <a:t>	T(N) = T(N-1) + N</a:t>
                </a:r>
              </a:p>
              <a:p>
                <a:pPr marL="457200" lvl="1" indent="0">
                  <a:buNone/>
                </a:pPr>
                <a:r>
                  <a:rPr lang="en-TH" sz="3000" dirty="0"/>
                  <a:t>	Time complexity = O(n</a:t>
                </a:r>
                <a:r>
                  <a:rPr lang="en-TH" sz="3000" baseline="30000" dirty="0"/>
                  <a:t>2</a:t>
                </a:r>
                <a:r>
                  <a:rPr lang="en-TH" sz="3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1F9F2-A2D1-8446-B199-036874DA2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r="-120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F3DF19FA-A0D9-7841-B141-5B1346C6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2" y="0"/>
            <a:ext cx="4813228" cy="42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AC986-058E-8743-864C-A660C894C8A6}"/>
              </a:ext>
            </a:extLst>
          </p:cNvPr>
          <p:cNvSpPr txBox="1"/>
          <p:nvPr/>
        </p:nvSpPr>
        <p:spPr>
          <a:xfrm>
            <a:off x="5795318" y="224610"/>
            <a:ext cx="20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accent1"/>
                </a:solidFill>
              </a:rPr>
              <a:t>Worst case example</a:t>
            </a:r>
          </a:p>
        </p:txBody>
      </p:sp>
    </p:spTree>
    <p:extLst>
      <p:ext uri="{BB962C8B-B14F-4D97-AF65-F5344CB8AC3E}">
        <p14:creationId xmlns:p14="http://schemas.microsoft.com/office/powerpoint/2010/main" val="27671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81F5-E275-49DD-B231-A61666C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0C82-BC16-4DA7-AD63-49CC79BC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 sort (Home Work)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Shellsort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Quicksort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Bucket sort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2051458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5464-6DB5-445F-90F9-834CACF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vs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793C0-87B7-4086-BB24-DE0D572C3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Worst case of Quicksort is O(n</a:t>
                </a:r>
                <a:r>
                  <a:rPr lang="en-US" baseline="30000" dirty="0"/>
                  <a:t>2</a:t>
                </a:r>
                <a:r>
                  <a:rPr lang="en-US" dirty="0"/>
                  <a:t>). However, most of the time it runs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Worst case of </a:t>
                </a:r>
                <a:r>
                  <a:rPr lang="en-US" dirty="0" err="1"/>
                  <a:t>Mergesort</a:t>
                </a:r>
                <a:r>
                  <a:rPr lang="en-US" dirty="0"/>
                  <a:t> is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TH" dirty="0"/>
                  <a:t>Why not use Mergesort then ?</a:t>
                </a:r>
              </a:p>
              <a:p>
                <a:pPr marL="0" indent="0">
                  <a:buNone/>
                </a:pPr>
                <a:endParaRPr lang="en-TH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793C0-87B7-4086-BB24-DE0D572C3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3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5464-6DB5-445F-90F9-834CACF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vs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93C0-87B7-4086-BB24-DE0D572C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method is faster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FAC3B-AA01-2C48-856B-81D7B08BB0C6}"/>
              </a:ext>
            </a:extLst>
          </p:cNvPr>
          <p:cNvSpPr/>
          <p:nvPr/>
        </p:nvSpPr>
        <p:spPr>
          <a:xfrm>
            <a:off x="1219200" y="25986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static void </a:t>
            </a:r>
            <a:r>
              <a:rPr lang="en-US" dirty="0">
                <a:solidFill>
                  <a:srgbClr val="00627A"/>
                </a:solidFill>
              </a:rPr>
              <a:t>print _item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arr</a:t>
            </a:r>
            <a:r>
              <a:rPr lang="en-US" dirty="0"/>
              <a:t>[])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0000"/>
                </a:solidFill>
              </a:rPr>
              <a:t>n </a:t>
            </a:r>
            <a:r>
              <a:rPr lang="en-US" dirty="0"/>
              <a:t>= </a:t>
            </a:r>
            <a:r>
              <a:rPr lang="en-US" dirty="0" err="1"/>
              <a:t>arr.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>
                <a:solidFill>
                  <a:srgbClr val="067D17"/>
                </a:solidFill>
              </a:rPr>
              <a:t>" 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46A19-E3DD-FA4A-A234-09C6DADEE2B7}"/>
              </a:ext>
            </a:extLst>
          </p:cNvPr>
          <p:cNvSpPr/>
          <p:nvPr/>
        </p:nvSpPr>
        <p:spPr>
          <a:xfrm>
            <a:off x="6305035" y="24637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static void </a:t>
            </a:r>
            <a:r>
              <a:rPr lang="en-US" dirty="0">
                <a:solidFill>
                  <a:srgbClr val="00627A"/>
                </a:solidFill>
              </a:rPr>
              <a:t>print _item_2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arr</a:t>
            </a:r>
            <a:r>
              <a:rPr lang="en-US" dirty="0"/>
              <a:t>[])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0000"/>
                </a:solidFill>
              </a:rPr>
              <a:t>n </a:t>
            </a:r>
            <a:r>
              <a:rPr lang="en-US" dirty="0"/>
              <a:t>= </a:t>
            </a:r>
            <a:r>
              <a:rPr lang="en-US" dirty="0" err="1"/>
              <a:t>arr.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>
                <a:solidFill>
                  <a:srgbClr val="067D17"/>
                </a:solidFill>
              </a:rPr>
              <a:t>" "</a:t>
            </a:r>
            <a:r>
              <a:rPr lang="en-US" dirty="0"/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        sleep(10)</a:t>
            </a:r>
          </a:p>
          <a:p>
            <a:r>
              <a:rPr lang="en-US" dirty="0"/>
              <a:t>    }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00"/>
                </a:solidFill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1F836D-4ACE-4040-8E18-D64277EE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66" y="4938707"/>
            <a:ext cx="74930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2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C883-DEC0-A142-84CC-87D5C39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vs Quicksort</a:t>
            </a:r>
            <a:endParaRPr lang="en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ED816-3926-BE49-B7AB-E56266E51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algorithms have different Big O times, the </a:t>
                </a:r>
                <a:r>
                  <a:rPr lang="en-US" dirty="0">
                    <a:solidFill>
                      <a:srgbClr val="FF0000"/>
                    </a:solidFill>
                  </a:rPr>
                  <a:t>constant doesn’t matter</a:t>
                </a:r>
              </a:p>
              <a:p>
                <a:pPr marL="2286000" lvl="5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		O(n)		O(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2286000" lvl="5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Let n = 4 billion elements</a:t>
                </a:r>
                <a:endParaRPr lang="en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ED816-3926-BE49-B7AB-E56266E51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D295EB3-1EC7-2043-83CA-417DE617C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54633"/>
            <a:ext cx="5207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534245-5BEC-CB4D-AE99-295E22AEC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5296694"/>
            <a:ext cx="635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6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C883-DEC0-A142-84CC-87D5C39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vs Quicksort</a:t>
            </a:r>
            <a:endParaRPr lang="en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ED816-3926-BE49-B7AB-E56266E51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Mergesort uses more memory i.e., one array extra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performance of quicksort heavily depends on the pivot you choose</a:t>
                </a:r>
                <a:endParaRPr lang="en-TH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TH" dirty="0"/>
                  <a:t>If we always choose a random element in the input array as the pivot, quicksort will run in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on average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Quicksort has a smaller constant than merge sort.</a:t>
                </a:r>
              </a:p>
              <a:p>
                <a:endParaRPr lang="en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ED816-3926-BE49-B7AB-E56266E51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06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2AEE-638A-8A48-9726-B954394B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7D42-775C-9C4C-AAE6-544AFA90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Quicksort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 sort (Home Work)</a:t>
            </a:r>
          </a:p>
          <a:p>
            <a:endParaRPr lang="en-US" dirty="0"/>
          </a:p>
          <a:p>
            <a:endParaRPr lang="en-US" dirty="0"/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90806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E4F-AB79-4700-86E4-74576328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ABF0-6B3C-4094-8E55-0C65C6FA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simplest sorting algorithm</a:t>
            </a:r>
          </a:p>
          <a:p>
            <a:r>
              <a:rPr lang="en-US" dirty="0"/>
              <a:t>Swap the adjacent elements if they are in wrong order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92EB13-1D59-44C0-8894-5F8BAACE8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71312"/>
              </p:ext>
            </p:extLst>
          </p:nvPr>
        </p:nvGraphicFramePr>
        <p:xfrm>
          <a:off x="2638894" y="3873768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2A1030A-378B-44DC-9586-45A4632ECE77}"/>
              </a:ext>
            </a:extLst>
          </p:cNvPr>
          <p:cNvGrpSpPr/>
          <p:nvPr/>
        </p:nvGrpSpPr>
        <p:grpSpPr>
          <a:xfrm>
            <a:off x="2766504" y="3445207"/>
            <a:ext cx="4621580" cy="388315"/>
            <a:chOff x="2740029" y="3225351"/>
            <a:chExt cx="4621580" cy="388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5C372-31E9-415F-97F5-D9E7ACC47951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EA93B7-E704-4CDB-A78D-B6301B503956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05675E-F03F-4680-AB46-CAFB39788C25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2D0EBC-DA92-4A4F-A67A-400595CA40DF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0A32B-1624-49FB-BBF5-A501928B262F}"/>
                </a:ext>
              </a:extLst>
            </p:cNvPr>
            <p:cNvSpPr txBox="1"/>
            <p:nvPr/>
          </p:nvSpPr>
          <p:spPr>
            <a:xfrm>
              <a:off x="6018833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BE57D5-AA27-4773-9423-4BBFEED75C5A}"/>
                </a:ext>
              </a:extLst>
            </p:cNvPr>
            <p:cNvSpPr txBox="1"/>
            <p:nvPr/>
          </p:nvSpPr>
          <p:spPr>
            <a:xfrm>
              <a:off x="6785810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A[5]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BB6C6E-9C4F-467D-B77C-29738FA94E17}"/>
              </a:ext>
            </a:extLst>
          </p:cNvPr>
          <p:cNvSpPr txBox="1"/>
          <p:nvPr/>
        </p:nvSpPr>
        <p:spPr>
          <a:xfrm>
            <a:off x="514653" y="42848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BC2792-4C26-4E21-BFF5-837C6FA0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2517"/>
              </p:ext>
            </p:extLst>
          </p:nvPr>
        </p:nvGraphicFramePr>
        <p:xfrm>
          <a:off x="2638894" y="4284854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9EEC7E-E033-40BA-A454-CC0290C4A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56578"/>
              </p:ext>
            </p:extLst>
          </p:nvPr>
        </p:nvGraphicFramePr>
        <p:xfrm>
          <a:off x="2638894" y="5124184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409931E-1857-439F-B7A1-F616C6939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27220"/>
              </p:ext>
            </p:extLst>
          </p:nvPr>
        </p:nvGraphicFramePr>
        <p:xfrm>
          <a:off x="2638894" y="4695940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863F92F-346E-4E91-8473-B77A737D4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08386"/>
              </p:ext>
            </p:extLst>
          </p:nvPr>
        </p:nvGraphicFramePr>
        <p:xfrm>
          <a:off x="2638894" y="5547925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FDA19A7-8FC5-4A1D-A051-941F50C5F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68677"/>
              </p:ext>
            </p:extLst>
          </p:nvPr>
        </p:nvGraphicFramePr>
        <p:xfrm>
          <a:off x="2638894" y="5971666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5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E4F-AB79-4700-86E4-74576328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A1030A-378B-44DC-9586-45A4632ECE77}"/>
              </a:ext>
            </a:extLst>
          </p:cNvPr>
          <p:cNvGrpSpPr/>
          <p:nvPr/>
        </p:nvGrpSpPr>
        <p:grpSpPr>
          <a:xfrm>
            <a:off x="2819770" y="1690688"/>
            <a:ext cx="4621580" cy="388315"/>
            <a:chOff x="2740029" y="3225351"/>
            <a:chExt cx="4621580" cy="388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5C372-31E9-415F-97F5-D9E7ACC47951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EA93B7-E704-4CDB-A78D-B6301B503956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05675E-F03F-4680-AB46-CAFB39788C25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2D0EBC-DA92-4A4F-A67A-400595CA40DF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0A32B-1624-49FB-BBF5-A501928B262F}"/>
                </a:ext>
              </a:extLst>
            </p:cNvPr>
            <p:cNvSpPr txBox="1"/>
            <p:nvPr/>
          </p:nvSpPr>
          <p:spPr>
            <a:xfrm>
              <a:off x="6018833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BE57D5-AA27-4773-9423-4BBFEED75C5A}"/>
                </a:ext>
              </a:extLst>
            </p:cNvPr>
            <p:cNvSpPr txBox="1"/>
            <p:nvPr/>
          </p:nvSpPr>
          <p:spPr>
            <a:xfrm>
              <a:off x="6785810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A[5]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BB6C6E-9C4F-467D-B77C-29738FA94E17}"/>
              </a:ext>
            </a:extLst>
          </p:cNvPr>
          <p:cNvSpPr txBox="1"/>
          <p:nvPr/>
        </p:nvSpPr>
        <p:spPr>
          <a:xfrm>
            <a:off x="585674" y="208051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FDA19A7-8FC5-4A1D-A051-941F50C5F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32195"/>
              </p:ext>
            </p:extLst>
          </p:nvPr>
        </p:nvGraphicFramePr>
        <p:xfrm>
          <a:off x="2701038" y="2079003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68007FD-E244-4857-B2C6-DE95905B8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48875"/>
              </p:ext>
            </p:extLst>
          </p:nvPr>
        </p:nvGraphicFramePr>
        <p:xfrm>
          <a:off x="2701038" y="2524008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F20A925-5934-4972-895D-91F23E60D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73500"/>
              </p:ext>
            </p:extLst>
          </p:nvPr>
        </p:nvGraphicFramePr>
        <p:xfrm>
          <a:off x="2701038" y="2965316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CB62E0-A1ED-456B-9392-6B18FB11A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13850"/>
              </p:ext>
            </p:extLst>
          </p:nvPr>
        </p:nvGraphicFramePr>
        <p:xfrm>
          <a:off x="2701038" y="3406624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24E7A4C-F219-42A1-9F05-C2B77753F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08480"/>
              </p:ext>
            </p:extLst>
          </p:nvPr>
        </p:nvGraphicFramePr>
        <p:xfrm>
          <a:off x="2701038" y="3826692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CA0C656-E1D5-4687-B1CA-DD684001F623}"/>
              </a:ext>
            </a:extLst>
          </p:cNvPr>
          <p:cNvSpPr txBox="1"/>
          <p:nvPr/>
        </p:nvSpPr>
        <p:spPr>
          <a:xfrm>
            <a:off x="585674" y="448078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9C7ABAD-4A1F-4904-AB90-B01983F28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99853"/>
              </p:ext>
            </p:extLst>
          </p:nvPr>
        </p:nvGraphicFramePr>
        <p:xfrm>
          <a:off x="2701038" y="4479278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DDDBD16-9077-45C8-B17B-BD56E054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29065"/>
              </p:ext>
            </p:extLst>
          </p:nvPr>
        </p:nvGraphicFramePr>
        <p:xfrm>
          <a:off x="2701038" y="4895562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75B354C-2505-42D1-8954-6102C0021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44797"/>
              </p:ext>
            </p:extLst>
          </p:nvPr>
        </p:nvGraphicFramePr>
        <p:xfrm>
          <a:off x="2701038" y="5311846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949A190-BB13-4978-A61E-6665D9C47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62823"/>
              </p:ext>
            </p:extLst>
          </p:nvPr>
        </p:nvGraphicFramePr>
        <p:xfrm>
          <a:off x="2701038" y="5739548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2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E4F-AB79-4700-86E4-74576328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A1030A-378B-44DC-9586-45A4632ECE77}"/>
              </a:ext>
            </a:extLst>
          </p:cNvPr>
          <p:cNvGrpSpPr/>
          <p:nvPr/>
        </p:nvGrpSpPr>
        <p:grpSpPr>
          <a:xfrm>
            <a:off x="2819770" y="1690688"/>
            <a:ext cx="4621580" cy="388315"/>
            <a:chOff x="2740029" y="3225351"/>
            <a:chExt cx="4621580" cy="388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5C372-31E9-415F-97F5-D9E7ACC47951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EA93B7-E704-4CDB-A78D-B6301B503956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05675E-F03F-4680-AB46-CAFB39788C25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2D0EBC-DA92-4A4F-A67A-400595CA40DF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0A32B-1624-49FB-BBF5-A501928B262F}"/>
                </a:ext>
              </a:extLst>
            </p:cNvPr>
            <p:cNvSpPr txBox="1"/>
            <p:nvPr/>
          </p:nvSpPr>
          <p:spPr>
            <a:xfrm>
              <a:off x="6018833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BE57D5-AA27-4773-9423-4BBFEED75C5A}"/>
                </a:ext>
              </a:extLst>
            </p:cNvPr>
            <p:cNvSpPr txBox="1"/>
            <p:nvPr/>
          </p:nvSpPr>
          <p:spPr>
            <a:xfrm>
              <a:off x="6785810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A[5]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BB6C6E-9C4F-467D-B77C-29738FA94E17}"/>
              </a:ext>
            </a:extLst>
          </p:cNvPr>
          <p:cNvSpPr txBox="1"/>
          <p:nvPr/>
        </p:nvSpPr>
        <p:spPr>
          <a:xfrm>
            <a:off x="585674" y="208051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FDA19A7-8FC5-4A1D-A051-941F50C5F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41696"/>
              </p:ext>
            </p:extLst>
          </p:nvPr>
        </p:nvGraphicFramePr>
        <p:xfrm>
          <a:off x="2701038" y="2079003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CA0C656-E1D5-4687-B1CA-DD684001F623}"/>
              </a:ext>
            </a:extLst>
          </p:cNvPr>
          <p:cNvSpPr txBox="1"/>
          <p:nvPr/>
        </p:nvSpPr>
        <p:spPr>
          <a:xfrm>
            <a:off x="603200" y="3429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=4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BEFDF8A-F391-48BC-A2CA-435789C9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80104"/>
              </p:ext>
            </p:extLst>
          </p:nvPr>
        </p:nvGraphicFramePr>
        <p:xfrm>
          <a:off x="2701038" y="2438293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EF092E1-C3F7-43CA-BCC9-89AC3338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06282"/>
              </p:ext>
            </p:extLst>
          </p:nvPr>
        </p:nvGraphicFramePr>
        <p:xfrm>
          <a:off x="2701038" y="2838158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EA8C989-4D5C-47C5-8172-C3C26F38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76335"/>
              </p:ext>
            </p:extLst>
          </p:nvPr>
        </p:nvGraphicFramePr>
        <p:xfrm>
          <a:off x="2701038" y="3463583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7A1F19C-F817-4A06-8625-DCC14591F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07188"/>
              </p:ext>
            </p:extLst>
          </p:nvPr>
        </p:nvGraphicFramePr>
        <p:xfrm>
          <a:off x="2701038" y="3903588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2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B3A1-E8E7-445F-8F28-D020340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6962-61AC-44B1-8097-27155472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629" y="1723024"/>
            <a:ext cx="5521171" cy="4351338"/>
          </a:xfrm>
        </p:spPr>
        <p:txBody>
          <a:bodyPr/>
          <a:lstStyle/>
          <a:p>
            <a:r>
              <a:rPr lang="en-US" dirty="0"/>
              <a:t>The time complexity of the method is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This method </a:t>
            </a:r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run n</a:t>
            </a:r>
            <a:r>
              <a:rPr lang="en-US" baseline="30000" dirty="0"/>
              <a:t>2</a:t>
            </a:r>
            <a:r>
              <a:rPr lang="en-US" dirty="0"/>
              <a:t> even when the array is sorted.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D396-790D-4853-8EEA-C8E59313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82" y="1825625"/>
            <a:ext cx="384403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bubbleSort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j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-i-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[j] 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swap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[j+1] and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[j]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B3A1-E8E7-445F-8F28-D020340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6962-61AC-44B1-8097-27155472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72"/>
            <a:ext cx="5521171" cy="4351338"/>
          </a:xfrm>
        </p:spPr>
        <p:txBody>
          <a:bodyPr/>
          <a:lstStyle/>
          <a:p>
            <a:r>
              <a:rPr lang="en-US" dirty="0"/>
              <a:t>The same algorithm but add few lines to the code</a:t>
            </a:r>
          </a:p>
          <a:p>
            <a:r>
              <a:rPr lang="en-US" dirty="0"/>
              <a:t>The time complexity of the method is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When the input array is sorted, the method run only </a:t>
            </a:r>
            <a:r>
              <a:rPr lang="el-GR" dirty="0"/>
              <a:t>Ω</a:t>
            </a:r>
            <a:r>
              <a:rPr lang="en-US" dirty="0"/>
              <a:t>(n)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15C545-4250-4695-8901-77C66C97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197345"/>
            <a:ext cx="531772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bubbleSort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swapped;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swapped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j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[j] 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swap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[j+1] and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[j]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[j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swapped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no two elements were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swapped by inner loop, then break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(swapped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B977-5BCB-4FAC-94C6-FA6E2C99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C282-6995-4326-8914-76E9E957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08" y="1506028"/>
            <a:ext cx="10515600" cy="5241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of the simplest sorting algorithm</a:t>
            </a:r>
          </a:p>
          <a:p>
            <a:r>
              <a:rPr lang="en-US" dirty="0"/>
              <a:t>Insertion sort consists of N-1 passes (N denotes the length of the list)</a:t>
            </a:r>
          </a:p>
          <a:p>
            <a:r>
              <a:rPr lang="en-US" dirty="0">
                <a:solidFill>
                  <a:schemeClr val="accent1"/>
                </a:solidFill>
              </a:rPr>
              <a:t>From index 0 through p are in sorted order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The time complexity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C3A157-E7BE-4B61-8403-F44449F92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06918"/>
              </p:ext>
            </p:extLst>
          </p:nvPr>
        </p:nvGraphicFramePr>
        <p:xfrm>
          <a:off x="2656649" y="3729433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D3235-2719-47F5-B088-F73706D6AC49}"/>
              </a:ext>
            </a:extLst>
          </p:cNvPr>
          <p:cNvSpPr txBox="1"/>
          <p:nvPr/>
        </p:nvSpPr>
        <p:spPr>
          <a:xfrm>
            <a:off x="532408" y="3729433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P=1, A[1] = 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A10246-C2F0-4F94-9440-A89A6187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67914"/>
              </p:ext>
            </p:extLst>
          </p:nvPr>
        </p:nvGraphicFramePr>
        <p:xfrm>
          <a:off x="2656649" y="3205171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7509236-F3E9-473D-8EFF-724B3DB2A3F9}"/>
              </a:ext>
            </a:extLst>
          </p:cNvPr>
          <p:cNvGrpSpPr/>
          <p:nvPr/>
        </p:nvGrpSpPr>
        <p:grpSpPr>
          <a:xfrm>
            <a:off x="2784259" y="2776610"/>
            <a:ext cx="4621580" cy="388315"/>
            <a:chOff x="2740029" y="3225351"/>
            <a:chExt cx="4621580" cy="388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3AE62-D0B8-4FDE-8DBB-6BA915167A82}"/>
                </a:ext>
              </a:extLst>
            </p:cNvPr>
            <p:cNvSpPr txBox="1"/>
            <p:nvPr/>
          </p:nvSpPr>
          <p:spPr>
            <a:xfrm>
              <a:off x="2740029" y="324433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0FCF74-55F9-427E-80A9-C2A86B190D7F}"/>
                </a:ext>
              </a:extLst>
            </p:cNvPr>
            <p:cNvSpPr txBox="1"/>
            <p:nvPr/>
          </p:nvSpPr>
          <p:spPr>
            <a:xfrm>
              <a:off x="3582750" y="32253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01FB00-E793-4C1E-9009-E9554E4E82F9}"/>
                </a:ext>
              </a:extLst>
            </p:cNvPr>
            <p:cNvSpPr txBox="1"/>
            <p:nvPr/>
          </p:nvSpPr>
          <p:spPr>
            <a:xfrm>
              <a:off x="4385146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7FEF08-97E7-43DD-B77F-8F21C84FE27D}"/>
                </a:ext>
              </a:extLst>
            </p:cNvPr>
            <p:cNvSpPr txBox="1"/>
            <p:nvPr/>
          </p:nvSpPr>
          <p:spPr>
            <a:xfrm>
              <a:off x="5187542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C1AC3B-790C-4FEF-8329-938587B2AAF8}"/>
                </a:ext>
              </a:extLst>
            </p:cNvPr>
            <p:cNvSpPr txBox="1"/>
            <p:nvPr/>
          </p:nvSpPr>
          <p:spPr>
            <a:xfrm>
              <a:off x="6018833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A[4]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DCEEDD-8E7A-4F76-972D-55B41CF01A4E}"/>
                </a:ext>
              </a:extLst>
            </p:cNvPr>
            <p:cNvSpPr txBox="1"/>
            <p:nvPr/>
          </p:nvSpPr>
          <p:spPr>
            <a:xfrm>
              <a:off x="6785810" y="323429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A[5]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9BC878-BC82-41D0-ADD5-F7EC4FE3BF08}"/>
              </a:ext>
            </a:extLst>
          </p:cNvPr>
          <p:cNvSpPr/>
          <p:nvPr/>
        </p:nvSpPr>
        <p:spPr>
          <a:xfrm>
            <a:off x="2086252" y="3780907"/>
            <a:ext cx="337352" cy="26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6DF5F-1BEB-4CCA-9899-D0D9D8BADEE9}"/>
              </a:ext>
            </a:extLst>
          </p:cNvPr>
          <p:cNvSpPr txBox="1"/>
          <p:nvPr/>
        </p:nvSpPr>
        <p:spPr>
          <a:xfrm>
            <a:off x="532408" y="409171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P=2, A[2] = 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3531A-4CE4-4279-A489-634B900AEEAE}"/>
              </a:ext>
            </a:extLst>
          </p:cNvPr>
          <p:cNvSpPr txBox="1"/>
          <p:nvPr/>
        </p:nvSpPr>
        <p:spPr>
          <a:xfrm>
            <a:off x="7856996" y="3722381"/>
            <a:ext cx="20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Positions Moved =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91A86F4-A66F-443D-B4D8-251F1C20182D}"/>
              </a:ext>
            </a:extLst>
          </p:cNvPr>
          <p:cNvSpPr/>
          <p:nvPr/>
        </p:nvSpPr>
        <p:spPr>
          <a:xfrm>
            <a:off x="2105983" y="4167996"/>
            <a:ext cx="337352" cy="26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726422-A18C-48BB-A286-2BF22D23D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04665"/>
              </p:ext>
            </p:extLst>
          </p:nvPr>
        </p:nvGraphicFramePr>
        <p:xfrm>
          <a:off x="2656649" y="4098765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BC90138-BB26-4BF3-BED6-995123580610}"/>
              </a:ext>
            </a:extLst>
          </p:cNvPr>
          <p:cNvSpPr txBox="1"/>
          <p:nvPr/>
        </p:nvSpPr>
        <p:spPr>
          <a:xfrm>
            <a:off x="7871779" y="4086486"/>
            <a:ext cx="20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Positions Moved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85CCF-3661-4E68-9B0D-F6AAD35E50C2}"/>
              </a:ext>
            </a:extLst>
          </p:cNvPr>
          <p:cNvSpPr txBox="1"/>
          <p:nvPr/>
        </p:nvSpPr>
        <p:spPr>
          <a:xfrm>
            <a:off x="528365" y="44708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P=3, A[3] = 51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4577763-73CF-41A4-B0E6-6163BD0DCB7B}"/>
              </a:ext>
            </a:extLst>
          </p:cNvPr>
          <p:cNvSpPr/>
          <p:nvPr/>
        </p:nvSpPr>
        <p:spPr>
          <a:xfrm>
            <a:off x="2101940" y="4547100"/>
            <a:ext cx="337352" cy="26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7B3AC08-5503-4EFA-A08E-ACAD6934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22301"/>
              </p:ext>
            </p:extLst>
          </p:nvPr>
        </p:nvGraphicFramePr>
        <p:xfrm>
          <a:off x="2652606" y="4477869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7A95F1-8FEF-433F-8DE8-6BA9C910EA70}"/>
              </a:ext>
            </a:extLst>
          </p:cNvPr>
          <p:cNvSpPr txBox="1"/>
          <p:nvPr/>
        </p:nvSpPr>
        <p:spPr>
          <a:xfrm>
            <a:off x="7867736" y="4465590"/>
            <a:ext cx="20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Positions Moved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D412A-0DA0-4B86-B44F-E3A526FC4F9E}"/>
              </a:ext>
            </a:extLst>
          </p:cNvPr>
          <p:cNvSpPr txBox="1"/>
          <p:nvPr/>
        </p:nvSpPr>
        <p:spPr>
          <a:xfrm>
            <a:off x="528365" y="486533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P=4, A[4] = 32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B14DDCF-0064-440E-8D85-76674ADBDC27}"/>
              </a:ext>
            </a:extLst>
          </p:cNvPr>
          <p:cNvSpPr/>
          <p:nvPr/>
        </p:nvSpPr>
        <p:spPr>
          <a:xfrm>
            <a:off x="2101940" y="4941618"/>
            <a:ext cx="337352" cy="26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D73C676-9D14-45E6-9082-777105690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54872"/>
              </p:ext>
            </p:extLst>
          </p:nvPr>
        </p:nvGraphicFramePr>
        <p:xfrm>
          <a:off x="2652606" y="4872387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6B0E731-399B-4521-A397-FF869DCD6E2B}"/>
              </a:ext>
            </a:extLst>
          </p:cNvPr>
          <p:cNvSpPr txBox="1"/>
          <p:nvPr/>
        </p:nvSpPr>
        <p:spPr>
          <a:xfrm>
            <a:off x="7867736" y="4860108"/>
            <a:ext cx="20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Positions Moved 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AB9B0-1E9D-4982-9229-4233E54334C5}"/>
              </a:ext>
            </a:extLst>
          </p:cNvPr>
          <p:cNvSpPr txBox="1"/>
          <p:nvPr/>
        </p:nvSpPr>
        <p:spPr>
          <a:xfrm>
            <a:off x="528365" y="52832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P=5, A[5] = 21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A2E83A4-6156-4CAD-998F-9D2F8F017D0D}"/>
              </a:ext>
            </a:extLst>
          </p:cNvPr>
          <p:cNvSpPr/>
          <p:nvPr/>
        </p:nvSpPr>
        <p:spPr>
          <a:xfrm>
            <a:off x="2101940" y="5359498"/>
            <a:ext cx="337352" cy="266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75E2213-89CA-4D06-A30B-76232A4B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62969"/>
              </p:ext>
            </p:extLst>
          </p:nvPr>
        </p:nvGraphicFramePr>
        <p:xfrm>
          <a:off x="2652606" y="5290267"/>
          <a:ext cx="48768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530336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6278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217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1967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0524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446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673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AB1B87B-CB8B-4B80-B787-DABA2118F70F}"/>
              </a:ext>
            </a:extLst>
          </p:cNvPr>
          <p:cNvSpPr txBox="1"/>
          <p:nvPr/>
        </p:nvSpPr>
        <p:spPr>
          <a:xfrm>
            <a:off x="7867736" y="5277988"/>
            <a:ext cx="20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Positions Moved = 4</a:t>
            </a:r>
          </a:p>
        </p:txBody>
      </p:sp>
    </p:spTree>
    <p:extLst>
      <p:ext uri="{BB962C8B-B14F-4D97-AF65-F5344CB8AC3E}">
        <p14:creationId xmlns:p14="http://schemas.microsoft.com/office/powerpoint/2010/main" val="2428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/>
      <p:bldP spid="16" grpId="0"/>
      <p:bldP spid="17" grpId="0" animBg="1"/>
      <p:bldP spid="19" grpId="0"/>
      <p:bldP spid="20" grpId="0"/>
      <p:bldP spid="21" grpId="0" animBg="1"/>
      <p:bldP spid="23" grpId="0"/>
      <p:bldP spid="24" grpId="0"/>
      <p:bldP spid="25" grpId="0" animBg="1"/>
      <p:bldP spid="27" grpId="0"/>
      <p:bldP spid="28" grpId="0"/>
      <p:bldP spid="29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FECD3741D034098092431F3AD8D45" ma:contentTypeVersion="2" ma:contentTypeDescription="Create a new document." ma:contentTypeScope="" ma:versionID="25396b098d5c5103affdd3bacb0c0be7">
  <xsd:schema xmlns:xsd="http://www.w3.org/2001/XMLSchema" xmlns:xs="http://www.w3.org/2001/XMLSchema" xmlns:p="http://schemas.microsoft.com/office/2006/metadata/properties" xmlns:ns2="2457c841-6342-45dc-b078-98984fa44475" targetNamespace="http://schemas.microsoft.com/office/2006/metadata/properties" ma:root="true" ma:fieldsID="4ffba45963bc61f47a923ee640c8e93d" ns2:_="">
    <xsd:import namespace="2457c841-6342-45dc-b078-98984fa4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7c841-6342-45dc-b078-98984fa4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0DFEFF-F0B7-4F8D-8CD0-99D2A10D9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7c841-6342-45dc-b078-98984fa44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E95E8C-4FDE-444D-A54E-AF2FB7A06813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fd9bbb00-2a61-4e36-9e0b-2db0c46206e1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B6436C0-C210-4334-86C6-546CE3606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2122</Words>
  <Application>Microsoft Office PowerPoint</Application>
  <PresentationFormat>แบบจอกว้าง</PresentationFormat>
  <Paragraphs>674</Paragraphs>
  <Slides>34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JetBrains Mono</vt:lpstr>
      <vt:lpstr>Office Theme</vt:lpstr>
      <vt:lpstr>Data structure and Algorithm​ Lesson 5: Sorting algorithm </vt:lpstr>
      <vt:lpstr>Problem</vt:lpstr>
      <vt:lpstr>Sorting</vt:lpstr>
      <vt:lpstr>Bubble sort</vt:lpstr>
      <vt:lpstr>Bubble sort</vt:lpstr>
      <vt:lpstr>Bubble sort</vt:lpstr>
      <vt:lpstr>Bubble sort</vt:lpstr>
      <vt:lpstr>Bubble sort</vt:lpstr>
      <vt:lpstr>Insertion 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Mergesort</vt:lpstr>
      <vt:lpstr>งานนำเสนอ PowerPoint</vt:lpstr>
      <vt:lpstr>Mergesort Algorithm</vt:lpstr>
      <vt:lpstr>Analysis of Mergesort</vt:lpstr>
      <vt:lpstr>Analysis of Mergesort</vt:lpstr>
      <vt:lpstr>Time Complexity</vt:lpstr>
      <vt:lpstr>Quicksort</vt:lpstr>
      <vt:lpstr> Quicksort</vt:lpstr>
      <vt:lpstr> Quicksort</vt:lpstr>
      <vt:lpstr> Quicksort Algorithm</vt:lpstr>
      <vt:lpstr>Exercise</vt:lpstr>
      <vt:lpstr>Analysis of Quicksort</vt:lpstr>
      <vt:lpstr>Mergesort vs Quicksort</vt:lpstr>
      <vt:lpstr>Mergesort vs Quicksort</vt:lpstr>
      <vt:lpstr>Mergesort vs Quicksort</vt:lpstr>
      <vt:lpstr>Mergesort vs Quicksort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Algorithm​ Lesson 5: Sort algorithm</dc:title>
  <dc:creator>SUTTINEE SAWADSITANG</dc:creator>
  <cp:lastModifiedBy>PAKORN SILLAPAPRAPHA</cp:lastModifiedBy>
  <cp:revision>27</cp:revision>
  <dcterms:created xsi:type="dcterms:W3CDTF">2021-06-01T04:36:05Z</dcterms:created>
  <dcterms:modified xsi:type="dcterms:W3CDTF">2021-06-04T07:13:21Z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0x010100D72FECD3741D034098092431F3AD8D45</vt:lpwstr>
  </property>
</Properties>
</file>